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84" r:id="rId5"/>
  </p:sldMasterIdLst>
  <p:notesMasterIdLst>
    <p:notesMasterId r:id="rId87"/>
  </p:notesMasterIdLst>
  <p:handoutMasterIdLst>
    <p:handoutMasterId r:id="rId88"/>
  </p:handoutMasterIdLst>
  <p:sldIdLst>
    <p:sldId id="275" r:id="rId6"/>
    <p:sldId id="291" r:id="rId7"/>
    <p:sldId id="5171" r:id="rId8"/>
    <p:sldId id="5170" r:id="rId9"/>
    <p:sldId id="5172" r:id="rId10"/>
    <p:sldId id="5173" r:id="rId11"/>
    <p:sldId id="5174" r:id="rId12"/>
    <p:sldId id="5175" r:id="rId13"/>
    <p:sldId id="5176" r:id="rId14"/>
    <p:sldId id="5178" r:id="rId15"/>
    <p:sldId id="5180" r:id="rId16"/>
    <p:sldId id="5181" r:id="rId17"/>
    <p:sldId id="5182" r:id="rId18"/>
    <p:sldId id="5183" r:id="rId19"/>
    <p:sldId id="5184" r:id="rId20"/>
    <p:sldId id="5212" r:id="rId21"/>
    <p:sldId id="5185" r:id="rId22"/>
    <p:sldId id="5186" r:id="rId23"/>
    <p:sldId id="5187" r:id="rId24"/>
    <p:sldId id="5188" r:id="rId25"/>
    <p:sldId id="5189" r:id="rId26"/>
    <p:sldId id="5190" r:id="rId27"/>
    <p:sldId id="5191" r:id="rId28"/>
    <p:sldId id="5192" r:id="rId29"/>
    <p:sldId id="5193" r:id="rId30"/>
    <p:sldId id="5194" r:id="rId31"/>
    <p:sldId id="5195" r:id="rId32"/>
    <p:sldId id="5196" r:id="rId33"/>
    <p:sldId id="5197" r:id="rId34"/>
    <p:sldId id="5198" r:id="rId35"/>
    <p:sldId id="5199" r:id="rId36"/>
    <p:sldId id="5200" r:id="rId37"/>
    <p:sldId id="5201" r:id="rId38"/>
    <p:sldId id="355" r:id="rId39"/>
    <p:sldId id="357" r:id="rId40"/>
    <p:sldId id="5202" r:id="rId41"/>
    <p:sldId id="5203" r:id="rId42"/>
    <p:sldId id="5204" r:id="rId43"/>
    <p:sldId id="5205" r:id="rId44"/>
    <p:sldId id="5206" r:id="rId45"/>
    <p:sldId id="5213" r:id="rId46"/>
    <p:sldId id="5207" r:id="rId47"/>
    <p:sldId id="5208" r:id="rId48"/>
    <p:sldId id="5209" r:id="rId49"/>
    <p:sldId id="5210" r:id="rId50"/>
    <p:sldId id="5211" r:id="rId51"/>
    <p:sldId id="5214" r:id="rId52"/>
    <p:sldId id="5215" r:id="rId53"/>
    <p:sldId id="5216" r:id="rId54"/>
    <p:sldId id="5217" r:id="rId55"/>
    <p:sldId id="5218" r:id="rId56"/>
    <p:sldId id="5219" r:id="rId57"/>
    <p:sldId id="5220" r:id="rId58"/>
    <p:sldId id="5221" r:id="rId59"/>
    <p:sldId id="5222" r:id="rId60"/>
    <p:sldId id="5223" r:id="rId61"/>
    <p:sldId id="5224" r:id="rId62"/>
    <p:sldId id="5225" r:id="rId63"/>
    <p:sldId id="5226" r:id="rId64"/>
    <p:sldId id="5228" r:id="rId65"/>
    <p:sldId id="5229" r:id="rId66"/>
    <p:sldId id="5230" r:id="rId67"/>
    <p:sldId id="5231" r:id="rId68"/>
    <p:sldId id="5232" r:id="rId69"/>
    <p:sldId id="5233" r:id="rId70"/>
    <p:sldId id="5234" r:id="rId71"/>
    <p:sldId id="5235" r:id="rId72"/>
    <p:sldId id="5236" r:id="rId73"/>
    <p:sldId id="5237" r:id="rId74"/>
    <p:sldId id="5238" r:id="rId75"/>
    <p:sldId id="5239" r:id="rId76"/>
    <p:sldId id="5240" r:id="rId77"/>
    <p:sldId id="5241" r:id="rId78"/>
    <p:sldId id="5242" r:id="rId79"/>
    <p:sldId id="5243" r:id="rId80"/>
    <p:sldId id="5244" r:id="rId81"/>
    <p:sldId id="5245" r:id="rId82"/>
    <p:sldId id="5246" r:id="rId83"/>
    <p:sldId id="5247" r:id="rId84"/>
    <p:sldId id="5248" r:id="rId85"/>
    <p:sldId id="5249" r:id="rId8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 initials="C"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AF91"/>
    <a:srgbClr val="D7DDE4"/>
    <a:srgbClr val="31393E"/>
    <a:srgbClr val="000808"/>
    <a:srgbClr val="00127F"/>
    <a:srgbClr val="0936A6"/>
    <a:srgbClr val="DAC59D"/>
    <a:srgbClr val="A4500A"/>
    <a:srgbClr val="C52B41"/>
    <a:srgbClr val="6C2B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1673E7-570B-4BE1-8AD3-E82906ECBB51}" v="41" dt="2026-01-12T22:27:12.6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4" autoAdjust="0"/>
    <p:restoredTop sz="74789" autoAdjust="0"/>
  </p:normalViewPr>
  <p:slideViewPr>
    <p:cSldViewPr snapToGrid="0" snapToObjects="1">
      <p:cViewPr varScale="1">
        <p:scale>
          <a:sx n="79" d="100"/>
          <a:sy n="79" d="100"/>
        </p:scale>
        <p:origin x="1704" y="84"/>
      </p:cViewPr>
      <p:guideLst>
        <p:guide orient="horz" pos="2160"/>
        <p:guide pos="3840"/>
      </p:guideLst>
    </p:cSldViewPr>
  </p:slideViewPr>
  <p:notesTextViewPr>
    <p:cViewPr>
      <p:scale>
        <a:sx n="3" d="2"/>
        <a:sy n="3" d="2"/>
      </p:scale>
      <p:origin x="0" y="0"/>
    </p:cViewPr>
  </p:notesTextViewPr>
  <p:sorterViewPr>
    <p:cViewPr varScale="1">
      <p:scale>
        <a:sx n="1" d="1"/>
        <a:sy n="1" d="1"/>
      </p:scale>
      <p:origin x="0" y="-38274"/>
    </p:cViewPr>
  </p:sorterViewPr>
  <p:notesViewPr>
    <p:cSldViewPr snapToGrid="0" snapToObjects="1">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commentAuthors" Target="commentAuthors.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2.xml"/><Relationship Id="rId90" Type="http://schemas.openxmlformats.org/officeDocument/2006/relationships/presProps" Target="presProps.xml"/><Relationship Id="rId95" Type="http://schemas.microsoft.com/office/2015/10/relationships/revisionInfo" Target="revisionInfo.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handoutMaster" Target="handoutMasters/handoutMaster1.xml"/><Relationship Id="rId9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notesMaster" Target="notesMasters/notesMaster1.xml"/><Relationship Id="rId61" Type="http://schemas.openxmlformats.org/officeDocument/2006/relationships/slide" Target="slides/slide56.xml"/><Relationship Id="rId82" Type="http://schemas.openxmlformats.org/officeDocument/2006/relationships/slide" Target="slides/slide77.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erce, Rhonda, DPS" userId="2342d2f6-cb53-45dd-9ee7-b7501bd9b0c0" providerId="ADAL" clId="{B8721286-DD2B-4A4E-A773-5D6F5E112F7A}"/>
    <pc:docChg chg="undo redo custSel addSld delSld modSld sldOrd">
      <pc:chgData name="Pierce, Rhonda, DPS" userId="2342d2f6-cb53-45dd-9ee7-b7501bd9b0c0" providerId="ADAL" clId="{B8721286-DD2B-4A4E-A773-5D6F5E112F7A}" dt="2026-01-12T22:27:45.343" v="1897" actId="2696"/>
      <pc:docMkLst>
        <pc:docMk/>
      </pc:docMkLst>
      <pc:sldChg chg="addSp delSp modSp mod">
        <pc:chgData name="Pierce, Rhonda, DPS" userId="2342d2f6-cb53-45dd-9ee7-b7501bd9b0c0" providerId="ADAL" clId="{B8721286-DD2B-4A4E-A773-5D6F5E112F7A}" dt="2026-01-09T21:03:19.316" v="1278" actId="478"/>
        <pc:sldMkLst>
          <pc:docMk/>
          <pc:sldMk cId="1660208705" sldId="291"/>
        </pc:sldMkLst>
        <pc:spChg chg="add del">
          <ac:chgData name="Pierce, Rhonda, DPS" userId="2342d2f6-cb53-45dd-9ee7-b7501bd9b0c0" providerId="ADAL" clId="{B8721286-DD2B-4A4E-A773-5D6F5E112F7A}" dt="2026-01-09T21:03:19.316" v="1278" actId="478"/>
          <ac:spMkLst>
            <pc:docMk/>
            <pc:sldMk cId="1660208705" sldId="291"/>
            <ac:spMk id="2" creationId="{04D4EE74-3D17-6BCB-D78F-E3FE566B5F28}"/>
          </ac:spMkLst>
        </pc:spChg>
        <pc:spChg chg="mod">
          <ac:chgData name="Pierce, Rhonda, DPS" userId="2342d2f6-cb53-45dd-9ee7-b7501bd9b0c0" providerId="ADAL" clId="{B8721286-DD2B-4A4E-A773-5D6F5E112F7A}" dt="2026-01-09T21:02:43.653" v="1276" actId="12"/>
          <ac:spMkLst>
            <pc:docMk/>
            <pc:sldMk cId="1660208705" sldId="291"/>
            <ac:spMk id="3" creationId="{00000000-0000-0000-0000-000000000000}"/>
          </ac:spMkLst>
        </pc:spChg>
      </pc:sldChg>
      <pc:sldChg chg="addSp delSp modSp add mod delAnim">
        <pc:chgData name="Pierce, Rhonda, DPS" userId="2342d2f6-cb53-45dd-9ee7-b7501bd9b0c0" providerId="ADAL" clId="{B8721286-DD2B-4A4E-A773-5D6F5E112F7A}" dt="2026-01-09T17:35:34.221" v="409" actId="1035"/>
        <pc:sldMkLst>
          <pc:docMk/>
          <pc:sldMk cId="1483209210" sldId="355"/>
        </pc:sldMkLst>
        <pc:spChg chg="mod">
          <ac:chgData name="Pierce, Rhonda, DPS" userId="2342d2f6-cb53-45dd-9ee7-b7501bd9b0c0" providerId="ADAL" clId="{B8721286-DD2B-4A4E-A773-5D6F5E112F7A}" dt="2026-01-09T17:33:02.860" v="346"/>
          <ac:spMkLst>
            <pc:docMk/>
            <pc:sldMk cId="1483209210" sldId="355"/>
            <ac:spMk id="3" creationId="{4BB06B2B-EC17-B410-673B-97BE10444838}"/>
          </ac:spMkLst>
        </pc:spChg>
        <pc:spChg chg="mod">
          <ac:chgData name="Pierce, Rhonda, DPS" userId="2342d2f6-cb53-45dd-9ee7-b7501bd9b0c0" providerId="ADAL" clId="{B8721286-DD2B-4A4E-A773-5D6F5E112F7A}" dt="2026-01-09T17:33:02.860" v="346"/>
          <ac:spMkLst>
            <pc:docMk/>
            <pc:sldMk cId="1483209210" sldId="355"/>
            <ac:spMk id="4" creationId="{2526683E-BC29-C079-6694-B7EE6010091E}"/>
          </ac:spMkLst>
        </pc:spChg>
        <pc:spChg chg="add mod">
          <ac:chgData name="Pierce, Rhonda, DPS" userId="2342d2f6-cb53-45dd-9ee7-b7501bd9b0c0" providerId="ADAL" clId="{B8721286-DD2B-4A4E-A773-5D6F5E112F7A}" dt="2026-01-09T17:35:34.221" v="409" actId="1035"/>
          <ac:spMkLst>
            <pc:docMk/>
            <pc:sldMk cId="1483209210" sldId="355"/>
            <ac:spMk id="5" creationId="{3A84766F-8FCF-F86C-26C3-0C80E8AE9024}"/>
          </ac:spMkLst>
        </pc:spChg>
        <pc:grpChg chg="add mod">
          <ac:chgData name="Pierce, Rhonda, DPS" userId="2342d2f6-cb53-45dd-9ee7-b7501bd9b0c0" providerId="ADAL" clId="{B8721286-DD2B-4A4E-A773-5D6F5E112F7A}" dt="2026-01-09T17:33:02.860" v="346"/>
          <ac:grpSpMkLst>
            <pc:docMk/>
            <pc:sldMk cId="1483209210" sldId="355"/>
            <ac:grpSpMk id="2" creationId="{45C3F19D-9304-1942-CBCB-B5C22B3B17C7}"/>
          </ac:grpSpMkLst>
        </pc:grpChg>
      </pc:sldChg>
      <pc:sldChg chg="addSp delSp modSp add mod">
        <pc:chgData name="Pierce, Rhonda, DPS" userId="2342d2f6-cb53-45dd-9ee7-b7501bd9b0c0" providerId="ADAL" clId="{B8721286-DD2B-4A4E-A773-5D6F5E112F7A}" dt="2026-01-09T17:50:41.912" v="520"/>
        <pc:sldMkLst>
          <pc:docMk/>
          <pc:sldMk cId="492108758" sldId="357"/>
        </pc:sldMkLst>
        <pc:spChg chg="add mod">
          <ac:chgData name="Pierce, Rhonda, DPS" userId="2342d2f6-cb53-45dd-9ee7-b7501bd9b0c0" providerId="ADAL" clId="{B8721286-DD2B-4A4E-A773-5D6F5E112F7A}" dt="2026-01-09T17:37:24.316" v="477" actId="20577"/>
          <ac:spMkLst>
            <pc:docMk/>
            <pc:sldMk cId="492108758" sldId="357"/>
            <ac:spMk id="2" creationId="{C6A68724-9E26-17F0-2DD4-BFFA44F02BDF}"/>
          </ac:spMkLst>
        </pc:spChg>
        <pc:spChg chg="mod">
          <ac:chgData name="Pierce, Rhonda, DPS" userId="2342d2f6-cb53-45dd-9ee7-b7501bd9b0c0" providerId="ADAL" clId="{B8721286-DD2B-4A4E-A773-5D6F5E112F7A}" dt="2026-01-09T17:37:46.540" v="478"/>
          <ac:spMkLst>
            <pc:docMk/>
            <pc:sldMk cId="492108758" sldId="357"/>
            <ac:spMk id="4" creationId="{79F3477D-C2A4-DE5E-5663-39C5ABDC7C3C}"/>
          </ac:spMkLst>
        </pc:spChg>
        <pc:spChg chg="mod">
          <ac:chgData name="Pierce, Rhonda, DPS" userId="2342d2f6-cb53-45dd-9ee7-b7501bd9b0c0" providerId="ADAL" clId="{B8721286-DD2B-4A4E-A773-5D6F5E112F7A}" dt="2026-01-09T17:37:46.540" v="478"/>
          <ac:spMkLst>
            <pc:docMk/>
            <pc:sldMk cId="492108758" sldId="357"/>
            <ac:spMk id="5" creationId="{68447A91-E836-3578-2784-F10A8F803AC8}"/>
          </ac:spMkLst>
        </pc:spChg>
        <pc:grpChg chg="add mod">
          <ac:chgData name="Pierce, Rhonda, DPS" userId="2342d2f6-cb53-45dd-9ee7-b7501bd9b0c0" providerId="ADAL" clId="{B8721286-DD2B-4A4E-A773-5D6F5E112F7A}" dt="2026-01-09T17:37:46.540" v="478"/>
          <ac:grpSpMkLst>
            <pc:docMk/>
            <pc:sldMk cId="492108758" sldId="357"/>
            <ac:grpSpMk id="3" creationId="{A4857F90-4141-0C7D-03CE-8C522DAB9AB8}"/>
          </ac:grpSpMkLst>
        </pc:grpChg>
        <pc:picChg chg="add mod">
          <ac:chgData name="Pierce, Rhonda, DPS" userId="2342d2f6-cb53-45dd-9ee7-b7501bd9b0c0" providerId="ADAL" clId="{B8721286-DD2B-4A4E-A773-5D6F5E112F7A}" dt="2026-01-09T17:50:41.912" v="520"/>
          <ac:picMkLst>
            <pc:docMk/>
            <pc:sldMk cId="492108758" sldId="357"/>
            <ac:picMk id="6" creationId="{E696A732-8032-7B6C-6FD1-4CA8CE7C7835}"/>
          </ac:picMkLst>
        </pc:picChg>
      </pc:sldChg>
      <pc:sldChg chg="modSp mod">
        <pc:chgData name="Pierce, Rhonda, DPS" userId="2342d2f6-cb53-45dd-9ee7-b7501bd9b0c0" providerId="ADAL" clId="{B8721286-DD2B-4A4E-A773-5D6F5E112F7A}" dt="2026-01-09T21:04:23.622" v="1281" actId="255"/>
        <pc:sldMkLst>
          <pc:docMk/>
          <pc:sldMk cId="2472028812" sldId="5170"/>
        </pc:sldMkLst>
        <pc:spChg chg="mod">
          <ac:chgData name="Pierce, Rhonda, DPS" userId="2342d2f6-cb53-45dd-9ee7-b7501bd9b0c0" providerId="ADAL" clId="{B8721286-DD2B-4A4E-A773-5D6F5E112F7A}" dt="2026-01-09T21:04:23.622" v="1281" actId="255"/>
          <ac:spMkLst>
            <pc:docMk/>
            <pc:sldMk cId="2472028812" sldId="5170"/>
            <ac:spMk id="3" creationId="{DA6A81DE-1215-2402-22FA-80E52CD9B9F2}"/>
          </ac:spMkLst>
        </pc:spChg>
      </pc:sldChg>
      <pc:sldChg chg="modSp mod">
        <pc:chgData name="Pierce, Rhonda, DPS" userId="2342d2f6-cb53-45dd-9ee7-b7501bd9b0c0" providerId="ADAL" clId="{B8721286-DD2B-4A4E-A773-5D6F5E112F7A}" dt="2026-01-09T21:04:59.974" v="1283" actId="255"/>
        <pc:sldMkLst>
          <pc:docMk/>
          <pc:sldMk cId="899832344" sldId="5172"/>
        </pc:sldMkLst>
        <pc:spChg chg="mod">
          <ac:chgData name="Pierce, Rhonda, DPS" userId="2342d2f6-cb53-45dd-9ee7-b7501bd9b0c0" providerId="ADAL" clId="{B8721286-DD2B-4A4E-A773-5D6F5E112F7A}" dt="2026-01-09T21:04:59.974" v="1283" actId="255"/>
          <ac:spMkLst>
            <pc:docMk/>
            <pc:sldMk cId="899832344" sldId="5172"/>
            <ac:spMk id="3" creationId="{FE492563-335F-0D56-05E4-4BC4612DB200}"/>
          </ac:spMkLst>
        </pc:spChg>
      </pc:sldChg>
      <pc:sldChg chg="modSp mod">
        <pc:chgData name="Pierce, Rhonda, DPS" userId="2342d2f6-cb53-45dd-9ee7-b7501bd9b0c0" providerId="ADAL" clId="{B8721286-DD2B-4A4E-A773-5D6F5E112F7A}" dt="2026-01-09T21:05:32.271" v="1285" actId="12"/>
        <pc:sldMkLst>
          <pc:docMk/>
          <pc:sldMk cId="2297514552" sldId="5173"/>
        </pc:sldMkLst>
        <pc:spChg chg="mod">
          <ac:chgData name="Pierce, Rhonda, DPS" userId="2342d2f6-cb53-45dd-9ee7-b7501bd9b0c0" providerId="ADAL" clId="{B8721286-DD2B-4A4E-A773-5D6F5E112F7A}" dt="2026-01-09T21:05:32.271" v="1285" actId="12"/>
          <ac:spMkLst>
            <pc:docMk/>
            <pc:sldMk cId="2297514552" sldId="5173"/>
            <ac:spMk id="3" creationId="{D89C8757-00C5-BFB8-7365-81E076CF16A0}"/>
          </ac:spMkLst>
        </pc:spChg>
      </pc:sldChg>
      <pc:sldChg chg="modSp mod">
        <pc:chgData name="Pierce, Rhonda, DPS" userId="2342d2f6-cb53-45dd-9ee7-b7501bd9b0c0" providerId="ADAL" clId="{B8721286-DD2B-4A4E-A773-5D6F5E112F7A}" dt="2026-01-09T21:06:27.214" v="1286" actId="2711"/>
        <pc:sldMkLst>
          <pc:docMk/>
          <pc:sldMk cId="1289970652" sldId="5175"/>
        </pc:sldMkLst>
        <pc:spChg chg="mod">
          <ac:chgData name="Pierce, Rhonda, DPS" userId="2342d2f6-cb53-45dd-9ee7-b7501bd9b0c0" providerId="ADAL" clId="{B8721286-DD2B-4A4E-A773-5D6F5E112F7A}" dt="2026-01-09T21:06:27.214" v="1286" actId="2711"/>
          <ac:spMkLst>
            <pc:docMk/>
            <pc:sldMk cId="1289970652" sldId="5175"/>
            <ac:spMk id="3" creationId="{8E93E999-DFEE-1B05-D8CF-7C6C4A85C3AA}"/>
          </ac:spMkLst>
        </pc:spChg>
      </pc:sldChg>
      <pc:sldChg chg="modSp mod">
        <pc:chgData name="Pierce, Rhonda, DPS" userId="2342d2f6-cb53-45dd-9ee7-b7501bd9b0c0" providerId="ADAL" clId="{B8721286-DD2B-4A4E-A773-5D6F5E112F7A}" dt="2026-01-12T22:27:39.192" v="1896" actId="1036"/>
        <pc:sldMkLst>
          <pc:docMk/>
          <pc:sldMk cId="3622314378" sldId="5176"/>
        </pc:sldMkLst>
        <pc:spChg chg="mod">
          <ac:chgData name="Pierce, Rhonda, DPS" userId="2342d2f6-cb53-45dd-9ee7-b7501bd9b0c0" providerId="ADAL" clId="{B8721286-DD2B-4A4E-A773-5D6F5E112F7A}" dt="2026-01-12T22:27:26.697" v="1871" actId="20577"/>
          <ac:spMkLst>
            <pc:docMk/>
            <pc:sldMk cId="3622314378" sldId="5176"/>
            <ac:spMk id="3" creationId="{50C4AF1C-322A-B74C-DD99-ACDE89E1632B}"/>
          </ac:spMkLst>
        </pc:spChg>
        <pc:spChg chg="mod">
          <ac:chgData name="Pierce, Rhonda, DPS" userId="2342d2f6-cb53-45dd-9ee7-b7501bd9b0c0" providerId="ADAL" clId="{B8721286-DD2B-4A4E-A773-5D6F5E112F7A}" dt="2026-01-12T22:27:39.192" v="1896" actId="1036"/>
          <ac:spMkLst>
            <pc:docMk/>
            <pc:sldMk cId="3622314378" sldId="5176"/>
            <ac:spMk id="5" creationId="{8B5F892E-8576-C7EA-D87D-A95CBF8549A9}"/>
          </ac:spMkLst>
        </pc:spChg>
      </pc:sldChg>
      <pc:sldChg chg="modSp del mod">
        <pc:chgData name="Pierce, Rhonda, DPS" userId="2342d2f6-cb53-45dd-9ee7-b7501bd9b0c0" providerId="ADAL" clId="{B8721286-DD2B-4A4E-A773-5D6F5E112F7A}" dt="2026-01-12T22:27:45.343" v="1897" actId="2696"/>
        <pc:sldMkLst>
          <pc:docMk/>
          <pc:sldMk cId="273505379" sldId="5177"/>
        </pc:sldMkLst>
        <pc:spChg chg="mod">
          <ac:chgData name="Pierce, Rhonda, DPS" userId="2342d2f6-cb53-45dd-9ee7-b7501bd9b0c0" providerId="ADAL" clId="{B8721286-DD2B-4A4E-A773-5D6F5E112F7A}" dt="2026-01-09T21:08:44.528" v="1301" actId="6549"/>
          <ac:spMkLst>
            <pc:docMk/>
            <pc:sldMk cId="273505379" sldId="5177"/>
            <ac:spMk id="3" creationId="{83CBF02A-7416-5D6E-2038-49B6D0B6BA1A}"/>
          </ac:spMkLst>
        </pc:spChg>
        <pc:spChg chg="mod">
          <ac:chgData name="Pierce, Rhonda, DPS" userId="2342d2f6-cb53-45dd-9ee7-b7501bd9b0c0" providerId="ADAL" clId="{B8721286-DD2B-4A4E-A773-5D6F5E112F7A}" dt="2026-01-09T21:08:53.991" v="1302" actId="255"/>
          <ac:spMkLst>
            <pc:docMk/>
            <pc:sldMk cId="273505379" sldId="5177"/>
            <ac:spMk id="5" creationId="{4442FAD2-3888-D5B7-3032-07F2E2935421}"/>
          </ac:spMkLst>
        </pc:spChg>
      </pc:sldChg>
      <pc:sldChg chg="modSp mod">
        <pc:chgData name="Pierce, Rhonda, DPS" userId="2342d2f6-cb53-45dd-9ee7-b7501bd9b0c0" providerId="ADAL" clId="{B8721286-DD2B-4A4E-A773-5D6F5E112F7A}" dt="2026-01-09T21:10:51.704" v="1332" actId="255"/>
        <pc:sldMkLst>
          <pc:docMk/>
          <pc:sldMk cId="319298162" sldId="5178"/>
        </pc:sldMkLst>
        <pc:spChg chg="mod">
          <ac:chgData name="Pierce, Rhonda, DPS" userId="2342d2f6-cb53-45dd-9ee7-b7501bd9b0c0" providerId="ADAL" clId="{B8721286-DD2B-4A4E-A773-5D6F5E112F7A}" dt="2026-01-09T21:10:51.704" v="1332" actId="255"/>
          <ac:spMkLst>
            <pc:docMk/>
            <pc:sldMk cId="319298162" sldId="5178"/>
            <ac:spMk id="3" creationId="{98A46736-1E46-FD3B-3571-0A55F7B9428F}"/>
          </ac:spMkLst>
        </pc:spChg>
      </pc:sldChg>
      <pc:sldChg chg="modSp mod">
        <pc:chgData name="Pierce, Rhonda, DPS" userId="2342d2f6-cb53-45dd-9ee7-b7501bd9b0c0" providerId="ADAL" clId="{B8721286-DD2B-4A4E-A773-5D6F5E112F7A}" dt="2026-01-09T21:12:14.547" v="1347" actId="12"/>
        <pc:sldMkLst>
          <pc:docMk/>
          <pc:sldMk cId="1124472757" sldId="5180"/>
        </pc:sldMkLst>
        <pc:spChg chg="mod">
          <ac:chgData name="Pierce, Rhonda, DPS" userId="2342d2f6-cb53-45dd-9ee7-b7501bd9b0c0" providerId="ADAL" clId="{B8721286-DD2B-4A4E-A773-5D6F5E112F7A}" dt="2026-01-09T21:12:14.547" v="1347" actId="12"/>
          <ac:spMkLst>
            <pc:docMk/>
            <pc:sldMk cId="1124472757" sldId="5180"/>
            <ac:spMk id="3" creationId="{58F7B3C7-38B5-3E13-6BE4-8051827EBEAD}"/>
          </ac:spMkLst>
        </pc:spChg>
      </pc:sldChg>
      <pc:sldChg chg="modSp mod">
        <pc:chgData name="Pierce, Rhonda, DPS" userId="2342d2f6-cb53-45dd-9ee7-b7501bd9b0c0" providerId="ADAL" clId="{B8721286-DD2B-4A4E-A773-5D6F5E112F7A}" dt="2026-01-09T21:15:30.870" v="1406" actId="313"/>
        <pc:sldMkLst>
          <pc:docMk/>
          <pc:sldMk cId="3442802901" sldId="5181"/>
        </pc:sldMkLst>
        <pc:spChg chg="mod">
          <ac:chgData name="Pierce, Rhonda, DPS" userId="2342d2f6-cb53-45dd-9ee7-b7501bd9b0c0" providerId="ADAL" clId="{B8721286-DD2B-4A4E-A773-5D6F5E112F7A}" dt="2026-01-09T21:15:30.870" v="1406" actId="313"/>
          <ac:spMkLst>
            <pc:docMk/>
            <pc:sldMk cId="3442802901" sldId="5181"/>
            <ac:spMk id="3" creationId="{0499B5B4-A165-F01A-2A70-9F76A8C925B6}"/>
          </ac:spMkLst>
        </pc:spChg>
      </pc:sldChg>
      <pc:sldChg chg="modSp mod">
        <pc:chgData name="Pierce, Rhonda, DPS" userId="2342d2f6-cb53-45dd-9ee7-b7501bd9b0c0" providerId="ADAL" clId="{B8721286-DD2B-4A4E-A773-5D6F5E112F7A}" dt="2026-01-09T21:17:14.412" v="1412" actId="20577"/>
        <pc:sldMkLst>
          <pc:docMk/>
          <pc:sldMk cId="3549149810" sldId="5182"/>
        </pc:sldMkLst>
        <pc:spChg chg="mod">
          <ac:chgData name="Pierce, Rhonda, DPS" userId="2342d2f6-cb53-45dd-9ee7-b7501bd9b0c0" providerId="ADAL" clId="{B8721286-DD2B-4A4E-A773-5D6F5E112F7A}" dt="2026-01-09T21:17:14.412" v="1412" actId="20577"/>
          <ac:spMkLst>
            <pc:docMk/>
            <pc:sldMk cId="3549149810" sldId="5182"/>
            <ac:spMk id="3" creationId="{A2B3045F-27CD-138F-9D79-4D07FCD12B2D}"/>
          </ac:spMkLst>
        </pc:spChg>
      </pc:sldChg>
      <pc:sldChg chg="modSp mod">
        <pc:chgData name="Pierce, Rhonda, DPS" userId="2342d2f6-cb53-45dd-9ee7-b7501bd9b0c0" providerId="ADAL" clId="{B8721286-DD2B-4A4E-A773-5D6F5E112F7A}" dt="2026-01-09T21:17:39.440" v="1413" actId="113"/>
        <pc:sldMkLst>
          <pc:docMk/>
          <pc:sldMk cId="2861625809" sldId="5183"/>
        </pc:sldMkLst>
        <pc:spChg chg="mod">
          <ac:chgData name="Pierce, Rhonda, DPS" userId="2342d2f6-cb53-45dd-9ee7-b7501bd9b0c0" providerId="ADAL" clId="{B8721286-DD2B-4A4E-A773-5D6F5E112F7A}" dt="2026-01-09T21:17:39.440" v="1413" actId="113"/>
          <ac:spMkLst>
            <pc:docMk/>
            <pc:sldMk cId="2861625809" sldId="5183"/>
            <ac:spMk id="3" creationId="{4C5C1DA3-4EEE-0315-8AAC-234307745240}"/>
          </ac:spMkLst>
        </pc:spChg>
      </pc:sldChg>
      <pc:sldChg chg="modSp mod">
        <pc:chgData name="Pierce, Rhonda, DPS" userId="2342d2f6-cb53-45dd-9ee7-b7501bd9b0c0" providerId="ADAL" clId="{B8721286-DD2B-4A4E-A773-5D6F5E112F7A}" dt="2026-01-09T21:21:57.125" v="1454" actId="1036"/>
        <pc:sldMkLst>
          <pc:docMk/>
          <pc:sldMk cId="1948260764" sldId="5186"/>
        </pc:sldMkLst>
        <pc:spChg chg="mod">
          <ac:chgData name="Pierce, Rhonda, DPS" userId="2342d2f6-cb53-45dd-9ee7-b7501bd9b0c0" providerId="ADAL" clId="{B8721286-DD2B-4A4E-A773-5D6F5E112F7A}" dt="2026-01-09T21:21:57.125" v="1454" actId="1036"/>
          <ac:spMkLst>
            <pc:docMk/>
            <pc:sldMk cId="1948260764" sldId="5186"/>
            <ac:spMk id="3" creationId="{1D59A57F-8754-C1EA-12F6-4F69BAE15673}"/>
          </ac:spMkLst>
        </pc:spChg>
      </pc:sldChg>
      <pc:sldChg chg="modSp mod">
        <pc:chgData name="Pierce, Rhonda, DPS" userId="2342d2f6-cb53-45dd-9ee7-b7501bd9b0c0" providerId="ADAL" clId="{B8721286-DD2B-4A4E-A773-5D6F5E112F7A}" dt="2026-01-09T21:22:22.791" v="1474" actId="1036"/>
        <pc:sldMkLst>
          <pc:docMk/>
          <pc:sldMk cId="3466251734" sldId="5187"/>
        </pc:sldMkLst>
        <pc:spChg chg="mod">
          <ac:chgData name="Pierce, Rhonda, DPS" userId="2342d2f6-cb53-45dd-9ee7-b7501bd9b0c0" providerId="ADAL" clId="{B8721286-DD2B-4A4E-A773-5D6F5E112F7A}" dt="2026-01-09T21:22:22.791" v="1474" actId="1036"/>
          <ac:spMkLst>
            <pc:docMk/>
            <pc:sldMk cId="3466251734" sldId="5187"/>
            <ac:spMk id="3" creationId="{0BE5B232-BA21-FB11-42F5-C4B3F36EA419}"/>
          </ac:spMkLst>
        </pc:spChg>
      </pc:sldChg>
      <pc:sldChg chg="modSp mod">
        <pc:chgData name="Pierce, Rhonda, DPS" userId="2342d2f6-cb53-45dd-9ee7-b7501bd9b0c0" providerId="ADAL" clId="{B8721286-DD2B-4A4E-A773-5D6F5E112F7A}" dt="2026-01-09T21:23:33.086" v="1492" actId="1036"/>
        <pc:sldMkLst>
          <pc:docMk/>
          <pc:sldMk cId="1105740145" sldId="5188"/>
        </pc:sldMkLst>
        <pc:spChg chg="mod">
          <ac:chgData name="Pierce, Rhonda, DPS" userId="2342d2f6-cb53-45dd-9ee7-b7501bd9b0c0" providerId="ADAL" clId="{B8721286-DD2B-4A4E-A773-5D6F5E112F7A}" dt="2026-01-09T21:23:33.086" v="1492" actId="1036"/>
          <ac:spMkLst>
            <pc:docMk/>
            <pc:sldMk cId="1105740145" sldId="5188"/>
            <ac:spMk id="3" creationId="{C279E91C-6C4D-0095-78C4-89DA61E49D01}"/>
          </ac:spMkLst>
        </pc:spChg>
      </pc:sldChg>
      <pc:sldChg chg="modSp mod">
        <pc:chgData name="Pierce, Rhonda, DPS" userId="2342d2f6-cb53-45dd-9ee7-b7501bd9b0c0" providerId="ADAL" clId="{B8721286-DD2B-4A4E-A773-5D6F5E112F7A}" dt="2026-01-09T21:24:06.596" v="1513" actId="12"/>
        <pc:sldMkLst>
          <pc:docMk/>
          <pc:sldMk cId="3171561105" sldId="5189"/>
        </pc:sldMkLst>
        <pc:spChg chg="mod">
          <ac:chgData name="Pierce, Rhonda, DPS" userId="2342d2f6-cb53-45dd-9ee7-b7501bd9b0c0" providerId="ADAL" clId="{B8721286-DD2B-4A4E-A773-5D6F5E112F7A}" dt="2026-01-09T21:24:06.596" v="1513" actId="12"/>
          <ac:spMkLst>
            <pc:docMk/>
            <pc:sldMk cId="3171561105" sldId="5189"/>
            <ac:spMk id="3" creationId="{777C54D9-9507-7CDB-D69E-A6C37977416F}"/>
          </ac:spMkLst>
        </pc:spChg>
      </pc:sldChg>
      <pc:sldChg chg="modSp mod">
        <pc:chgData name="Pierce, Rhonda, DPS" userId="2342d2f6-cb53-45dd-9ee7-b7501bd9b0c0" providerId="ADAL" clId="{B8721286-DD2B-4A4E-A773-5D6F5E112F7A}" dt="2026-01-09T21:25:20.832" v="1515" actId="113"/>
        <pc:sldMkLst>
          <pc:docMk/>
          <pc:sldMk cId="3716167413" sldId="5190"/>
        </pc:sldMkLst>
        <pc:spChg chg="mod">
          <ac:chgData name="Pierce, Rhonda, DPS" userId="2342d2f6-cb53-45dd-9ee7-b7501bd9b0c0" providerId="ADAL" clId="{B8721286-DD2B-4A4E-A773-5D6F5E112F7A}" dt="2026-01-09T21:25:20.832" v="1515" actId="113"/>
          <ac:spMkLst>
            <pc:docMk/>
            <pc:sldMk cId="3716167413" sldId="5190"/>
            <ac:spMk id="3" creationId="{B2F8F3C8-CD3A-86CC-B0DF-46DC867B600E}"/>
          </ac:spMkLst>
        </pc:spChg>
      </pc:sldChg>
      <pc:sldChg chg="modSp mod">
        <pc:chgData name="Pierce, Rhonda, DPS" userId="2342d2f6-cb53-45dd-9ee7-b7501bd9b0c0" providerId="ADAL" clId="{B8721286-DD2B-4A4E-A773-5D6F5E112F7A}" dt="2026-01-09T21:26:00.607" v="1517" actId="113"/>
        <pc:sldMkLst>
          <pc:docMk/>
          <pc:sldMk cId="2525412358" sldId="5191"/>
        </pc:sldMkLst>
        <pc:spChg chg="mod">
          <ac:chgData name="Pierce, Rhonda, DPS" userId="2342d2f6-cb53-45dd-9ee7-b7501bd9b0c0" providerId="ADAL" clId="{B8721286-DD2B-4A4E-A773-5D6F5E112F7A}" dt="2026-01-09T21:26:00.607" v="1517" actId="113"/>
          <ac:spMkLst>
            <pc:docMk/>
            <pc:sldMk cId="2525412358" sldId="5191"/>
            <ac:spMk id="3" creationId="{6DF4616F-5200-AAFC-7F9F-1BBDEB5D1112}"/>
          </ac:spMkLst>
        </pc:spChg>
      </pc:sldChg>
      <pc:sldChg chg="modSp mod">
        <pc:chgData name="Pierce, Rhonda, DPS" userId="2342d2f6-cb53-45dd-9ee7-b7501bd9b0c0" providerId="ADAL" clId="{B8721286-DD2B-4A4E-A773-5D6F5E112F7A}" dt="2026-01-09T21:27:50.514" v="1571" actId="1036"/>
        <pc:sldMkLst>
          <pc:docMk/>
          <pc:sldMk cId="2671479068" sldId="5192"/>
        </pc:sldMkLst>
        <pc:spChg chg="mod">
          <ac:chgData name="Pierce, Rhonda, DPS" userId="2342d2f6-cb53-45dd-9ee7-b7501bd9b0c0" providerId="ADAL" clId="{B8721286-DD2B-4A4E-A773-5D6F5E112F7A}" dt="2026-01-09T21:27:50.514" v="1571" actId="1036"/>
          <ac:spMkLst>
            <pc:docMk/>
            <pc:sldMk cId="2671479068" sldId="5192"/>
            <ac:spMk id="3" creationId="{A2F43384-8FF5-98EF-C341-DE1B1FFCFFA5}"/>
          </ac:spMkLst>
        </pc:spChg>
      </pc:sldChg>
      <pc:sldChg chg="modSp mod">
        <pc:chgData name="Pierce, Rhonda, DPS" userId="2342d2f6-cb53-45dd-9ee7-b7501bd9b0c0" providerId="ADAL" clId="{B8721286-DD2B-4A4E-A773-5D6F5E112F7A}" dt="2026-01-09T21:28:59.442" v="1577" actId="179"/>
        <pc:sldMkLst>
          <pc:docMk/>
          <pc:sldMk cId="2957488620" sldId="5193"/>
        </pc:sldMkLst>
        <pc:spChg chg="mod">
          <ac:chgData name="Pierce, Rhonda, DPS" userId="2342d2f6-cb53-45dd-9ee7-b7501bd9b0c0" providerId="ADAL" clId="{B8721286-DD2B-4A4E-A773-5D6F5E112F7A}" dt="2026-01-09T21:28:59.442" v="1577" actId="179"/>
          <ac:spMkLst>
            <pc:docMk/>
            <pc:sldMk cId="2957488620" sldId="5193"/>
            <ac:spMk id="3" creationId="{BA577F4D-CA84-27DC-0542-986F20FBC682}"/>
          </ac:spMkLst>
        </pc:spChg>
      </pc:sldChg>
      <pc:sldChg chg="modSp mod">
        <pc:chgData name="Pierce, Rhonda, DPS" userId="2342d2f6-cb53-45dd-9ee7-b7501bd9b0c0" providerId="ADAL" clId="{B8721286-DD2B-4A4E-A773-5D6F5E112F7A}" dt="2026-01-09T21:29:50.073" v="1579" actId="255"/>
        <pc:sldMkLst>
          <pc:docMk/>
          <pc:sldMk cId="1592263641" sldId="5194"/>
        </pc:sldMkLst>
        <pc:spChg chg="mod">
          <ac:chgData name="Pierce, Rhonda, DPS" userId="2342d2f6-cb53-45dd-9ee7-b7501bd9b0c0" providerId="ADAL" clId="{B8721286-DD2B-4A4E-A773-5D6F5E112F7A}" dt="2026-01-09T21:29:50.073" v="1579" actId="255"/>
          <ac:spMkLst>
            <pc:docMk/>
            <pc:sldMk cId="1592263641" sldId="5194"/>
            <ac:spMk id="3" creationId="{E2AF1163-2277-4BD5-0998-3E5E1A9671B5}"/>
          </ac:spMkLst>
        </pc:spChg>
      </pc:sldChg>
      <pc:sldChg chg="modSp add mod">
        <pc:chgData name="Pierce, Rhonda, DPS" userId="2342d2f6-cb53-45dd-9ee7-b7501bd9b0c0" providerId="ADAL" clId="{B8721286-DD2B-4A4E-A773-5D6F5E112F7A}" dt="2026-01-09T21:31:53.964" v="1584" actId="113"/>
        <pc:sldMkLst>
          <pc:docMk/>
          <pc:sldMk cId="1488621075" sldId="5195"/>
        </pc:sldMkLst>
        <pc:spChg chg="mod">
          <ac:chgData name="Pierce, Rhonda, DPS" userId="2342d2f6-cb53-45dd-9ee7-b7501bd9b0c0" providerId="ADAL" clId="{B8721286-DD2B-4A4E-A773-5D6F5E112F7A}" dt="2026-01-09T21:31:53.964" v="1584" actId="113"/>
          <ac:spMkLst>
            <pc:docMk/>
            <pc:sldMk cId="1488621075" sldId="5195"/>
            <ac:spMk id="3" creationId="{9297D96E-F10C-7710-6D68-DC50DD8C5DB1}"/>
          </ac:spMkLst>
        </pc:spChg>
        <pc:spChg chg="mod">
          <ac:chgData name="Pierce, Rhonda, DPS" userId="2342d2f6-cb53-45dd-9ee7-b7501bd9b0c0" providerId="ADAL" clId="{B8721286-DD2B-4A4E-A773-5D6F5E112F7A}" dt="2026-01-09T17:12:40.662" v="35" actId="255"/>
          <ac:spMkLst>
            <pc:docMk/>
            <pc:sldMk cId="1488621075" sldId="5195"/>
            <ac:spMk id="8" creationId="{5D8A7C3C-F0DF-51CF-30CD-9F2204F84488}"/>
          </ac:spMkLst>
        </pc:spChg>
      </pc:sldChg>
      <pc:sldChg chg="modSp add mod">
        <pc:chgData name="Pierce, Rhonda, DPS" userId="2342d2f6-cb53-45dd-9ee7-b7501bd9b0c0" providerId="ADAL" clId="{B8721286-DD2B-4A4E-A773-5D6F5E112F7A}" dt="2026-01-09T17:15:16.424" v="97" actId="114"/>
        <pc:sldMkLst>
          <pc:docMk/>
          <pc:sldMk cId="3364841596" sldId="5196"/>
        </pc:sldMkLst>
        <pc:spChg chg="mod">
          <ac:chgData name="Pierce, Rhonda, DPS" userId="2342d2f6-cb53-45dd-9ee7-b7501bd9b0c0" providerId="ADAL" clId="{B8721286-DD2B-4A4E-A773-5D6F5E112F7A}" dt="2026-01-09T17:15:16.424" v="97" actId="114"/>
          <ac:spMkLst>
            <pc:docMk/>
            <pc:sldMk cId="3364841596" sldId="5196"/>
            <ac:spMk id="3" creationId="{63BBBE9D-AE72-2C20-B7D1-D92EB3602CBC}"/>
          </ac:spMkLst>
        </pc:spChg>
        <pc:spChg chg="mod">
          <ac:chgData name="Pierce, Rhonda, DPS" userId="2342d2f6-cb53-45dd-9ee7-b7501bd9b0c0" providerId="ADAL" clId="{B8721286-DD2B-4A4E-A773-5D6F5E112F7A}" dt="2026-01-09T17:14:52.239" v="95" actId="255"/>
          <ac:spMkLst>
            <pc:docMk/>
            <pc:sldMk cId="3364841596" sldId="5196"/>
            <ac:spMk id="8" creationId="{437DC2C4-353D-57BC-9F09-69A090074C19}"/>
          </ac:spMkLst>
        </pc:spChg>
      </pc:sldChg>
      <pc:sldChg chg="modSp add mod">
        <pc:chgData name="Pierce, Rhonda, DPS" userId="2342d2f6-cb53-45dd-9ee7-b7501bd9b0c0" providerId="ADAL" clId="{B8721286-DD2B-4A4E-A773-5D6F5E112F7A}" dt="2026-01-09T21:33:29.429" v="1588" actId="20577"/>
        <pc:sldMkLst>
          <pc:docMk/>
          <pc:sldMk cId="3272390102" sldId="5197"/>
        </pc:sldMkLst>
        <pc:spChg chg="mod">
          <ac:chgData name="Pierce, Rhonda, DPS" userId="2342d2f6-cb53-45dd-9ee7-b7501bd9b0c0" providerId="ADAL" clId="{B8721286-DD2B-4A4E-A773-5D6F5E112F7A}" dt="2026-01-09T21:33:29.429" v="1588" actId="20577"/>
          <ac:spMkLst>
            <pc:docMk/>
            <pc:sldMk cId="3272390102" sldId="5197"/>
            <ac:spMk id="3" creationId="{B7A5BB4E-E26F-ADE5-242C-9FB73DDF39C5}"/>
          </ac:spMkLst>
        </pc:spChg>
        <pc:spChg chg="mod">
          <ac:chgData name="Pierce, Rhonda, DPS" userId="2342d2f6-cb53-45dd-9ee7-b7501bd9b0c0" providerId="ADAL" clId="{B8721286-DD2B-4A4E-A773-5D6F5E112F7A}" dt="2026-01-09T17:16:05.445" v="125" actId="20577"/>
          <ac:spMkLst>
            <pc:docMk/>
            <pc:sldMk cId="3272390102" sldId="5197"/>
            <ac:spMk id="8" creationId="{A53563DA-2343-6EFC-FA0C-1A5C7A0DE4D7}"/>
          </ac:spMkLst>
        </pc:spChg>
      </pc:sldChg>
      <pc:sldChg chg="modSp add mod">
        <pc:chgData name="Pierce, Rhonda, DPS" userId="2342d2f6-cb53-45dd-9ee7-b7501bd9b0c0" providerId="ADAL" clId="{B8721286-DD2B-4A4E-A773-5D6F5E112F7A}" dt="2026-01-09T21:34:41.868" v="1590" actId="33524"/>
        <pc:sldMkLst>
          <pc:docMk/>
          <pc:sldMk cId="1591252154" sldId="5198"/>
        </pc:sldMkLst>
        <pc:spChg chg="mod">
          <ac:chgData name="Pierce, Rhonda, DPS" userId="2342d2f6-cb53-45dd-9ee7-b7501bd9b0c0" providerId="ADAL" clId="{B8721286-DD2B-4A4E-A773-5D6F5E112F7A}" dt="2026-01-09T21:34:41.868" v="1590" actId="33524"/>
          <ac:spMkLst>
            <pc:docMk/>
            <pc:sldMk cId="1591252154" sldId="5198"/>
            <ac:spMk id="3" creationId="{EEE2EF9A-4689-79A1-7E99-25B36D5A6118}"/>
          </ac:spMkLst>
        </pc:spChg>
      </pc:sldChg>
      <pc:sldChg chg="modSp add mod">
        <pc:chgData name="Pierce, Rhonda, DPS" userId="2342d2f6-cb53-45dd-9ee7-b7501bd9b0c0" providerId="ADAL" clId="{B8721286-DD2B-4A4E-A773-5D6F5E112F7A}" dt="2026-01-09T17:22:10.346" v="230" actId="255"/>
        <pc:sldMkLst>
          <pc:docMk/>
          <pc:sldMk cId="919908187" sldId="5199"/>
        </pc:sldMkLst>
        <pc:spChg chg="mod">
          <ac:chgData name="Pierce, Rhonda, DPS" userId="2342d2f6-cb53-45dd-9ee7-b7501bd9b0c0" providerId="ADAL" clId="{B8721286-DD2B-4A4E-A773-5D6F5E112F7A}" dt="2026-01-09T17:22:10.346" v="230" actId="255"/>
          <ac:spMkLst>
            <pc:docMk/>
            <pc:sldMk cId="919908187" sldId="5199"/>
            <ac:spMk id="3" creationId="{6325445E-2089-A6EC-F9BB-82D209DF88B2}"/>
          </ac:spMkLst>
        </pc:spChg>
        <pc:spChg chg="mod">
          <ac:chgData name="Pierce, Rhonda, DPS" userId="2342d2f6-cb53-45dd-9ee7-b7501bd9b0c0" providerId="ADAL" clId="{B8721286-DD2B-4A4E-A773-5D6F5E112F7A}" dt="2026-01-09T17:21:17.543" v="206" actId="20577"/>
          <ac:spMkLst>
            <pc:docMk/>
            <pc:sldMk cId="919908187" sldId="5199"/>
            <ac:spMk id="8" creationId="{4DA8559F-68F9-0F4A-F4CC-9F7C25A88E87}"/>
          </ac:spMkLst>
        </pc:spChg>
      </pc:sldChg>
      <pc:sldChg chg="modSp add mod">
        <pc:chgData name="Pierce, Rhonda, DPS" userId="2342d2f6-cb53-45dd-9ee7-b7501bd9b0c0" providerId="ADAL" clId="{B8721286-DD2B-4A4E-A773-5D6F5E112F7A}" dt="2026-01-09T17:25:24.609" v="302" actId="207"/>
        <pc:sldMkLst>
          <pc:docMk/>
          <pc:sldMk cId="3292791993" sldId="5200"/>
        </pc:sldMkLst>
        <pc:spChg chg="mod">
          <ac:chgData name="Pierce, Rhonda, DPS" userId="2342d2f6-cb53-45dd-9ee7-b7501bd9b0c0" providerId="ADAL" clId="{B8721286-DD2B-4A4E-A773-5D6F5E112F7A}" dt="2026-01-09T17:25:24.609" v="302" actId="207"/>
          <ac:spMkLst>
            <pc:docMk/>
            <pc:sldMk cId="3292791993" sldId="5200"/>
            <ac:spMk id="3" creationId="{3E141566-4CFF-7DA8-7A97-CD8573BBD552}"/>
          </ac:spMkLst>
        </pc:spChg>
        <pc:spChg chg="mod">
          <ac:chgData name="Pierce, Rhonda, DPS" userId="2342d2f6-cb53-45dd-9ee7-b7501bd9b0c0" providerId="ADAL" clId="{B8721286-DD2B-4A4E-A773-5D6F5E112F7A}" dt="2026-01-09T17:24:10.902" v="275" actId="20577"/>
          <ac:spMkLst>
            <pc:docMk/>
            <pc:sldMk cId="3292791993" sldId="5200"/>
            <ac:spMk id="8" creationId="{4DDC7CD0-8704-FE7C-3F20-F7F41E1AC00C}"/>
          </ac:spMkLst>
        </pc:spChg>
      </pc:sldChg>
      <pc:sldChg chg="addSp delSp modSp add mod">
        <pc:chgData name="Pierce, Rhonda, DPS" userId="2342d2f6-cb53-45dd-9ee7-b7501bd9b0c0" providerId="ADAL" clId="{B8721286-DD2B-4A4E-A773-5D6F5E112F7A}" dt="2026-01-09T17:49:06.727" v="518"/>
        <pc:sldMkLst>
          <pc:docMk/>
          <pc:sldMk cId="2115898385" sldId="5201"/>
        </pc:sldMkLst>
        <pc:spChg chg="mod">
          <ac:chgData name="Pierce, Rhonda, DPS" userId="2342d2f6-cb53-45dd-9ee7-b7501bd9b0c0" providerId="ADAL" clId="{B8721286-DD2B-4A4E-A773-5D6F5E112F7A}" dt="2026-01-09T17:49:06.727" v="518"/>
          <ac:spMkLst>
            <pc:docMk/>
            <pc:sldMk cId="2115898385" sldId="5201"/>
            <ac:spMk id="6" creationId="{6983DF83-0FA2-9C06-8575-64E455717DAD}"/>
          </ac:spMkLst>
        </pc:spChg>
        <pc:spChg chg="mod">
          <ac:chgData name="Pierce, Rhonda, DPS" userId="2342d2f6-cb53-45dd-9ee7-b7501bd9b0c0" providerId="ADAL" clId="{B8721286-DD2B-4A4E-A773-5D6F5E112F7A}" dt="2026-01-09T17:49:06.727" v="518"/>
          <ac:spMkLst>
            <pc:docMk/>
            <pc:sldMk cId="2115898385" sldId="5201"/>
            <ac:spMk id="7" creationId="{5AF3477F-5DB9-1865-182F-DC8ADF5874B8}"/>
          </ac:spMkLst>
        </pc:spChg>
        <pc:spChg chg="mod">
          <ac:chgData name="Pierce, Rhonda, DPS" userId="2342d2f6-cb53-45dd-9ee7-b7501bd9b0c0" providerId="ADAL" clId="{B8721286-DD2B-4A4E-A773-5D6F5E112F7A}" dt="2026-01-09T17:48:50.161" v="516"/>
          <ac:spMkLst>
            <pc:docMk/>
            <pc:sldMk cId="2115898385" sldId="5201"/>
            <ac:spMk id="8" creationId="{44C544AA-9320-F2EF-551E-05CA9C30E55A}"/>
          </ac:spMkLst>
        </pc:spChg>
        <pc:spChg chg="mod">
          <ac:chgData name="Pierce, Rhonda, DPS" userId="2342d2f6-cb53-45dd-9ee7-b7501bd9b0c0" providerId="ADAL" clId="{B8721286-DD2B-4A4E-A773-5D6F5E112F7A}" dt="2026-01-09T17:49:06.727" v="518"/>
          <ac:spMkLst>
            <pc:docMk/>
            <pc:sldMk cId="2115898385" sldId="5201"/>
            <ac:spMk id="9" creationId="{501DDCA0-03F2-1064-3C54-222A1FAE13EA}"/>
          </ac:spMkLst>
        </pc:spChg>
        <pc:spChg chg="mod">
          <ac:chgData name="Pierce, Rhonda, DPS" userId="2342d2f6-cb53-45dd-9ee7-b7501bd9b0c0" providerId="ADAL" clId="{B8721286-DD2B-4A4E-A773-5D6F5E112F7A}" dt="2026-01-09T17:49:06.727" v="518"/>
          <ac:spMkLst>
            <pc:docMk/>
            <pc:sldMk cId="2115898385" sldId="5201"/>
            <ac:spMk id="10" creationId="{1F40A530-B31C-31A4-9BE8-5D3FDF67DD0E}"/>
          </ac:spMkLst>
        </pc:spChg>
        <pc:spChg chg="mod">
          <ac:chgData name="Pierce, Rhonda, DPS" userId="2342d2f6-cb53-45dd-9ee7-b7501bd9b0c0" providerId="ADAL" clId="{B8721286-DD2B-4A4E-A773-5D6F5E112F7A}" dt="2026-01-09T17:49:06.727" v="518"/>
          <ac:spMkLst>
            <pc:docMk/>
            <pc:sldMk cId="2115898385" sldId="5201"/>
            <ac:spMk id="11" creationId="{1A5F20B0-B21F-2DEC-9D3B-9A9617C274DB}"/>
          </ac:spMkLst>
        </pc:spChg>
        <pc:spChg chg="mod">
          <ac:chgData name="Pierce, Rhonda, DPS" userId="2342d2f6-cb53-45dd-9ee7-b7501bd9b0c0" providerId="ADAL" clId="{B8721286-DD2B-4A4E-A773-5D6F5E112F7A}" dt="2026-01-09T17:49:06.727" v="518"/>
          <ac:spMkLst>
            <pc:docMk/>
            <pc:sldMk cId="2115898385" sldId="5201"/>
            <ac:spMk id="12" creationId="{57F546E5-9039-82E7-54FE-C7FCFD0954D5}"/>
          </ac:spMkLst>
        </pc:spChg>
        <pc:spChg chg="mod">
          <ac:chgData name="Pierce, Rhonda, DPS" userId="2342d2f6-cb53-45dd-9ee7-b7501bd9b0c0" providerId="ADAL" clId="{B8721286-DD2B-4A4E-A773-5D6F5E112F7A}" dt="2026-01-09T17:49:06.727" v="518"/>
          <ac:spMkLst>
            <pc:docMk/>
            <pc:sldMk cId="2115898385" sldId="5201"/>
            <ac:spMk id="13" creationId="{094DC3DA-C719-E272-A10A-25CC8FD97AD0}"/>
          </ac:spMkLst>
        </pc:spChg>
        <pc:spChg chg="mod">
          <ac:chgData name="Pierce, Rhonda, DPS" userId="2342d2f6-cb53-45dd-9ee7-b7501bd9b0c0" providerId="ADAL" clId="{B8721286-DD2B-4A4E-A773-5D6F5E112F7A}" dt="2026-01-09T17:49:06.727" v="518"/>
          <ac:spMkLst>
            <pc:docMk/>
            <pc:sldMk cId="2115898385" sldId="5201"/>
            <ac:spMk id="14" creationId="{AA43733F-D2A0-228E-C3EA-5AF68276FCE6}"/>
          </ac:spMkLst>
        </pc:spChg>
        <pc:grpChg chg="add mod">
          <ac:chgData name="Pierce, Rhonda, DPS" userId="2342d2f6-cb53-45dd-9ee7-b7501bd9b0c0" providerId="ADAL" clId="{B8721286-DD2B-4A4E-A773-5D6F5E112F7A}" dt="2026-01-09T17:49:06.727" v="518"/>
          <ac:grpSpMkLst>
            <pc:docMk/>
            <pc:sldMk cId="2115898385" sldId="5201"/>
            <ac:grpSpMk id="5" creationId="{94D6CF53-EFB5-61FD-3923-1EB1B9663F9F}"/>
          </ac:grpSpMkLst>
        </pc:grpChg>
      </pc:sldChg>
      <pc:sldChg chg="addSp delSp modSp add mod ord modAnim">
        <pc:chgData name="Pierce, Rhonda, DPS" userId="2342d2f6-cb53-45dd-9ee7-b7501bd9b0c0" providerId="ADAL" clId="{B8721286-DD2B-4A4E-A773-5D6F5E112F7A}" dt="2026-01-09T17:53:51.412" v="528"/>
        <pc:sldMkLst>
          <pc:docMk/>
          <pc:sldMk cId="2190054996" sldId="5202"/>
        </pc:sldMkLst>
        <pc:spChg chg="mod">
          <ac:chgData name="Pierce, Rhonda, DPS" userId="2342d2f6-cb53-45dd-9ee7-b7501bd9b0c0" providerId="ADAL" clId="{B8721286-DD2B-4A4E-A773-5D6F5E112F7A}" dt="2026-01-09T17:52:33.592" v="524"/>
          <ac:spMkLst>
            <pc:docMk/>
            <pc:sldMk cId="2190054996" sldId="5202"/>
            <ac:spMk id="8" creationId="{27F276FA-6BA9-E768-9F8F-D543316334F7}"/>
          </ac:spMkLst>
        </pc:spChg>
        <pc:spChg chg="mod">
          <ac:chgData name="Pierce, Rhonda, DPS" userId="2342d2f6-cb53-45dd-9ee7-b7501bd9b0c0" providerId="ADAL" clId="{B8721286-DD2B-4A4E-A773-5D6F5E112F7A}" dt="2026-01-09T17:53:32.883" v="527"/>
          <ac:spMkLst>
            <pc:docMk/>
            <pc:sldMk cId="2190054996" sldId="5202"/>
            <ac:spMk id="16" creationId="{AEE972D5-BE6C-AEDC-39D4-00FE43468F01}"/>
          </ac:spMkLst>
        </pc:spChg>
        <pc:spChg chg="mod">
          <ac:chgData name="Pierce, Rhonda, DPS" userId="2342d2f6-cb53-45dd-9ee7-b7501bd9b0c0" providerId="ADAL" clId="{B8721286-DD2B-4A4E-A773-5D6F5E112F7A}" dt="2026-01-09T17:53:32.883" v="527"/>
          <ac:spMkLst>
            <pc:docMk/>
            <pc:sldMk cId="2190054996" sldId="5202"/>
            <ac:spMk id="17" creationId="{D56555E6-18E6-CCC5-6A33-4FBDD9350E8C}"/>
          </ac:spMkLst>
        </pc:spChg>
        <pc:spChg chg="add mod">
          <ac:chgData name="Pierce, Rhonda, DPS" userId="2342d2f6-cb53-45dd-9ee7-b7501bd9b0c0" providerId="ADAL" clId="{B8721286-DD2B-4A4E-A773-5D6F5E112F7A}" dt="2026-01-09T17:53:51.412" v="528"/>
          <ac:spMkLst>
            <pc:docMk/>
            <pc:sldMk cId="2190054996" sldId="5202"/>
            <ac:spMk id="18" creationId="{8BEE0303-AC33-C39E-A054-0B071883BEB3}"/>
          </ac:spMkLst>
        </pc:spChg>
        <pc:grpChg chg="add mod">
          <ac:chgData name="Pierce, Rhonda, DPS" userId="2342d2f6-cb53-45dd-9ee7-b7501bd9b0c0" providerId="ADAL" clId="{B8721286-DD2B-4A4E-A773-5D6F5E112F7A}" dt="2026-01-09T17:53:32.883" v="527"/>
          <ac:grpSpMkLst>
            <pc:docMk/>
            <pc:sldMk cId="2190054996" sldId="5202"/>
            <ac:grpSpMk id="3" creationId="{FF7986D9-E0B6-365C-AE3E-D7660595BF03}"/>
          </ac:grpSpMkLst>
        </pc:grpChg>
        <pc:picChg chg="mod">
          <ac:chgData name="Pierce, Rhonda, DPS" userId="2342d2f6-cb53-45dd-9ee7-b7501bd9b0c0" providerId="ADAL" clId="{B8721286-DD2B-4A4E-A773-5D6F5E112F7A}" dt="2026-01-09T17:53:32.883" v="527"/>
          <ac:picMkLst>
            <pc:docMk/>
            <pc:sldMk cId="2190054996" sldId="5202"/>
            <ac:picMk id="4" creationId="{3A0FCAFC-E934-2754-1314-8D448B012617}"/>
          </ac:picMkLst>
        </pc:picChg>
        <pc:picChg chg="mod">
          <ac:chgData name="Pierce, Rhonda, DPS" userId="2342d2f6-cb53-45dd-9ee7-b7501bd9b0c0" providerId="ADAL" clId="{B8721286-DD2B-4A4E-A773-5D6F5E112F7A}" dt="2026-01-09T17:53:32.883" v="527"/>
          <ac:picMkLst>
            <pc:docMk/>
            <pc:sldMk cId="2190054996" sldId="5202"/>
            <ac:picMk id="15" creationId="{DA69378E-ADBC-6A4D-02E8-367AEB171C06}"/>
          </ac:picMkLst>
        </pc:picChg>
      </pc:sldChg>
      <pc:sldChg chg="addSp delSp modSp add mod delAnim">
        <pc:chgData name="Pierce, Rhonda, DPS" userId="2342d2f6-cb53-45dd-9ee7-b7501bd9b0c0" providerId="ADAL" clId="{B8721286-DD2B-4A4E-A773-5D6F5E112F7A}" dt="2026-01-09T17:59:11.923" v="584" actId="1035"/>
        <pc:sldMkLst>
          <pc:docMk/>
          <pc:sldMk cId="632086841" sldId="5203"/>
        </pc:sldMkLst>
        <pc:spChg chg="ord">
          <ac:chgData name="Pierce, Rhonda, DPS" userId="2342d2f6-cb53-45dd-9ee7-b7501bd9b0c0" providerId="ADAL" clId="{B8721286-DD2B-4A4E-A773-5D6F5E112F7A}" dt="2026-01-09T17:57:15.627" v="541" actId="167"/>
          <ac:spMkLst>
            <pc:docMk/>
            <pc:sldMk cId="632086841" sldId="5203"/>
            <ac:spMk id="2" creationId="{3DA82351-0D4A-A832-4D57-A84B79864F10}"/>
          </ac:spMkLst>
        </pc:spChg>
        <pc:spChg chg="add del mod topLvl">
          <ac:chgData name="Pierce, Rhonda, DPS" userId="2342d2f6-cb53-45dd-9ee7-b7501bd9b0c0" providerId="ADAL" clId="{B8721286-DD2B-4A4E-A773-5D6F5E112F7A}" dt="2026-01-09T17:59:11.923" v="584" actId="1035"/>
          <ac:spMkLst>
            <pc:docMk/>
            <pc:sldMk cId="632086841" sldId="5203"/>
            <ac:spMk id="6" creationId="{5C5FFF96-5D2C-C8C0-9EFF-30BF0CE597E9}"/>
          </ac:spMkLst>
        </pc:spChg>
        <pc:spChg chg="add del mod topLvl">
          <ac:chgData name="Pierce, Rhonda, DPS" userId="2342d2f6-cb53-45dd-9ee7-b7501bd9b0c0" providerId="ADAL" clId="{B8721286-DD2B-4A4E-A773-5D6F5E112F7A}" dt="2026-01-09T17:58:00.173" v="545" actId="478"/>
          <ac:spMkLst>
            <pc:docMk/>
            <pc:sldMk cId="632086841" sldId="5203"/>
            <ac:spMk id="7" creationId="{6841DE1C-8673-B0BD-02A9-81E56B408767}"/>
          </ac:spMkLst>
        </pc:spChg>
        <pc:spChg chg="mod">
          <ac:chgData name="Pierce, Rhonda, DPS" userId="2342d2f6-cb53-45dd-9ee7-b7501bd9b0c0" providerId="ADAL" clId="{B8721286-DD2B-4A4E-A773-5D6F5E112F7A}" dt="2026-01-09T17:54:53.198" v="532" actId="255"/>
          <ac:spMkLst>
            <pc:docMk/>
            <pc:sldMk cId="632086841" sldId="5203"/>
            <ac:spMk id="8" creationId="{D44E63FD-4B38-FF9C-3C5B-B60E11FC6D96}"/>
          </ac:spMkLst>
        </pc:spChg>
        <pc:picChg chg="add mod ord">
          <ac:chgData name="Pierce, Rhonda, DPS" userId="2342d2f6-cb53-45dd-9ee7-b7501bd9b0c0" providerId="ADAL" clId="{B8721286-DD2B-4A4E-A773-5D6F5E112F7A}" dt="2026-01-09T17:57:25.799" v="542" actId="171"/>
          <ac:picMkLst>
            <pc:docMk/>
            <pc:sldMk cId="632086841" sldId="5203"/>
            <ac:picMk id="9" creationId="{066E2A54-AD7F-A5CE-8A67-1B58EE021929}"/>
          </ac:picMkLst>
        </pc:picChg>
      </pc:sldChg>
      <pc:sldChg chg="modSp add mod ord">
        <pc:chgData name="Pierce, Rhonda, DPS" userId="2342d2f6-cb53-45dd-9ee7-b7501bd9b0c0" providerId="ADAL" clId="{B8721286-DD2B-4A4E-A773-5D6F5E112F7A}" dt="2026-01-09T18:01:29.314" v="604" actId="255"/>
        <pc:sldMkLst>
          <pc:docMk/>
          <pc:sldMk cId="2087078707" sldId="5204"/>
        </pc:sldMkLst>
        <pc:spChg chg="mod">
          <ac:chgData name="Pierce, Rhonda, DPS" userId="2342d2f6-cb53-45dd-9ee7-b7501bd9b0c0" providerId="ADAL" clId="{B8721286-DD2B-4A4E-A773-5D6F5E112F7A}" dt="2026-01-09T18:01:29.314" v="604" actId="255"/>
          <ac:spMkLst>
            <pc:docMk/>
            <pc:sldMk cId="2087078707" sldId="5204"/>
            <ac:spMk id="3" creationId="{47714CF9-6186-5D34-F604-5349C6CAB67B}"/>
          </ac:spMkLst>
        </pc:spChg>
        <pc:spChg chg="mod">
          <ac:chgData name="Pierce, Rhonda, DPS" userId="2342d2f6-cb53-45dd-9ee7-b7501bd9b0c0" providerId="ADAL" clId="{B8721286-DD2B-4A4E-A773-5D6F5E112F7A}" dt="2026-01-09T18:00:39.452" v="600" actId="20577"/>
          <ac:spMkLst>
            <pc:docMk/>
            <pc:sldMk cId="2087078707" sldId="5204"/>
            <ac:spMk id="8" creationId="{486F7FDC-0966-1611-AB9A-DD88F47472A5}"/>
          </ac:spMkLst>
        </pc:spChg>
      </pc:sldChg>
      <pc:sldChg chg="modSp add mod">
        <pc:chgData name="Pierce, Rhonda, DPS" userId="2342d2f6-cb53-45dd-9ee7-b7501bd9b0c0" providerId="ADAL" clId="{B8721286-DD2B-4A4E-A773-5D6F5E112F7A}" dt="2026-01-09T21:36:47.975" v="1592" actId="20577"/>
        <pc:sldMkLst>
          <pc:docMk/>
          <pc:sldMk cId="864789889" sldId="5205"/>
        </pc:sldMkLst>
        <pc:spChg chg="mod">
          <ac:chgData name="Pierce, Rhonda, DPS" userId="2342d2f6-cb53-45dd-9ee7-b7501bd9b0c0" providerId="ADAL" clId="{B8721286-DD2B-4A4E-A773-5D6F5E112F7A}" dt="2026-01-09T21:36:47.975" v="1592" actId="20577"/>
          <ac:spMkLst>
            <pc:docMk/>
            <pc:sldMk cId="864789889" sldId="5205"/>
            <ac:spMk id="3" creationId="{CB1752F1-4C5B-0244-1583-18EB22E25238}"/>
          </ac:spMkLst>
        </pc:spChg>
      </pc:sldChg>
      <pc:sldChg chg="modSp add mod">
        <pc:chgData name="Pierce, Rhonda, DPS" userId="2342d2f6-cb53-45dd-9ee7-b7501bd9b0c0" providerId="ADAL" clId="{B8721286-DD2B-4A4E-A773-5D6F5E112F7A}" dt="2026-01-09T18:05:09.863" v="612"/>
        <pc:sldMkLst>
          <pc:docMk/>
          <pc:sldMk cId="3082410756" sldId="5206"/>
        </pc:sldMkLst>
        <pc:spChg chg="mod">
          <ac:chgData name="Pierce, Rhonda, DPS" userId="2342d2f6-cb53-45dd-9ee7-b7501bd9b0c0" providerId="ADAL" clId="{B8721286-DD2B-4A4E-A773-5D6F5E112F7A}" dt="2026-01-09T18:05:09.863" v="612"/>
          <ac:spMkLst>
            <pc:docMk/>
            <pc:sldMk cId="3082410756" sldId="5206"/>
            <ac:spMk id="3" creationId="{542F4CAD-D7DC-50D8-CC95-636D8F2BEFCD}"/>
          </ac:spMkLst>
        </pc:spChg>
      </pc:sldChg>
      <pc:sldChg chg="modSp add mod">
        <pc:chgData name="Pierce, Rhonda, DPS" userId="2342d2f6-cb53-45dd-9ee7-b7501bd9b0c0" providerId="ADAL" clId="{B8721286-DD2B-4A4E-A773-5D6F5E112F7A}" dt="2026-01-12T22:11:43.533" v="1809" actId="1036"/>
        <pc:sldMkLst>
          <pc:docMk/>
          <pc:sldMk cId="1477433392" sldId="5207"/>
        </pc:sldMkLst>
        <pc:spChg chg="mod">
          <ac:chgData name="Pierce, Rhonda, DPS" userId="2342d2f6-cb53-45dd-9ee7-b7501bd9b0c0" providerId="ADAL" clId="{B8721286-DD2B-4A4E-A773-5D6F5E112F7A}" dt="2026-01-12T22:11:43.533" v="1809" actId="1036"/>
          <ac:spMkLst>
            <pc:docMk/>
            <pc:sldMk cId="1477433392" sldId="5207"/>
            <ac:spMk id="3" creationId="{643DF570-B1C4-F3D3-74F0-80841D097B40}"/>
          </ac:spMkLst>
        </pc:spChg>
      </pc:sldChg>
      <pc:sldChg chg="modSp add mod ord">
        <pc:chgData name="Pierce, Rhonda, DPS" userId="2342d2f6-cb53-45dd-9ee7-b7501bd9b0c0" providerId="ADAL" clId="{B8721286-DD2B-4A4E-A773-5D6F5E112F7A}" dt="2026-01-09T21:38:21.927" v="1594" actId="113"/>
        <pc:sldMkLst>
          <pc:docMk/>
          <pc:sldMk cId="3147771635" sldId="5208"/>
        </pc:sldMkLst>
        <pc:spChg chg="mod">
          <ac:chgData name="Pierce, Rhonda, DPS" userId="2342d2f6-cb53-45dd-9ee7-b7501bd9b0c0" providerId="ADAL" clId="{B8721286-DD2B-4A4E-A773-5D6F5E112F7A}" dt="2026-01-09T21:38:21.927" v="1594" actId="113"/>
          <ac:spMkLst>
            <pc:docMk/>
            <pc:sldMk cId="3147771635" sldId="5208"/>
            <ac:spMk id="3" creationId="{CA4BD92C-0893-055B-E169-AB2B60CB89F5}"/>
          </ac:spMkLst>
        </pc:spChg>
      </pc:sldChg>
      <pc:sldChg chg="modSp add mod">
        <pc:chgData name="Pierce, Rhonda, DPS" userId="2342d2f6-cb53-45dd-9ee7-b7501bd9b0c0" providerId="ADAL" clId="{B8721286-DD2B-4A4E-A773-5D6F5E112F7A}" dt="2026-01-09T21:40:06.639" v="1596" actId="113"/>
        <pc:sldMkLst>
          <pc:docMk/>
          <pc:sldMk cId="2364658754" sldId="5209"/>
        </pc:sldMkLst>
        <pc:spChg chg="mod">
          <ac:chgData name="Pierce, Rhonda, DPS" userId="2342d2f6-cb53-45dd-9ee7-b7501bd9b0c0" providerId="ADAL" clId="{B8721286-DD2B-4A4E-A773-5D6F5E112F7A}" dt="2026-01-09T21:40:06.639" v="1596" actId="113"/>
          <ac:spMkLst>
            <pc:docMk/>
            <pc:sldMk cId="2364658754" sldId="5209"/>
            <ac:spMk id="3" creationId="{2D30852F-DBAF-BF4C-0BB1-96DFC997ECDF}"/>
          </ac:spMkLst>
        </pc:spChg>
        <pc:spChg chg="mod">
          <ac:chgData name="Pierce, Rhonda, DPS" userId="2342d2f6-cb53-45dd-9ee7-b7501bd9b0c0" providerId="ADAL" clId="{B8721286-DD2B-4A4E-A773-5D6F5E112F7A}" dt="2026-01-09T18:11:30.589" v="712" actId="20577"/>
          <ac:spMkLst>
            <pc:docMk/>
            <pc:sldMk cId="2364658754" sldId="5209"/>
            <ac:spMk id="8" creationId="{B6FBADCB-0350-8BD4-2B39-BF910C72A876}"/>
          </ac:spMkLst>
        </pc:spChg>
      </pc:sldChg>
      <pc:sldChg chg="modSp add mod">
        <pc:chgData name="Pierce, Rhonda, DPS" userId="2342d2f6-cb53-45dd-9ee7-b7501bd9b0c0" providerId="ADAL" clId="{B8721286-DD2B-4A4E-A773-5D6F5E112F7A}" dt="2026-01-09T18:13:19.095" v="741"/>
        <pc:sldMkLst>
          <pc:docMk/>
          <pc:sldMk cId="2269734817" sldId="5210"/>
        </pc:sldMkLst>
        <pc:spChg chg="mod">
          <ac:chgData name="Pierce, Rhonda, DPS" userId="2342d2f6-cb53-45dd-9ee7-b7501bd9b0c0" providerId="ADAL" clId="{B8721286-DD2B-4A4E-A773-5D6F5E112F7A}" dt="2026-01-09T18:13:19.095" v="741"/>
          <ac:spMkLst>
            <pc:docMk/>
            <pc:sldMk cId="2269734817" sldId="5210"/>
            <ac:spMk id="3" creationId="{D87EFE94-79FA-F446-BF50-C45A7D6996C4}"/>
          </ac:spMkLst>
        </pc:spChg>
        <pc:spChg chg="mod">
          <ac:chgData name="Pierce, Rhonda, DPS" userId="2342d2f6-cb53-45dd-9ee7-b7501bd9b0c0" providerId="ADAL" clId="{B8721286-DD2B-4A4E-A773-5D6F5E112F7A}" dt="2026-01-09T18:12:45.790" v="740" actId="1037"/>
          <ac:spMkLst>
            <pc:docMk/>
            <pc:sldMk cId="2269734817" sldId="5210"/>
            <ac:spMk id="8" creationId="{988A5B6A-F08D-0042-2EE4-80818F1DD20A}"/>
          </ac:spMkLst>
        </pc:spChg>
      </pc:sldChg>
      <pc:sldChg chg="modSp add mod ord">
        <pc:chgData name="Pierce, Rhonda, DPS" userId="2342d2f6-cb53-45dd-9ee7-b7501bd9b0c0" providerId="ADAL" clId="{B8721286-DD2B-4A4E-A773-5D6F5E112F7A}" dt="2026-01-09T18:15:36.450" v="779" actId="12"/>
        <pc:sldMkLst>
          <pc:docMk/>
          <pc:sldMk cId="4254540188" sldId="5211"/>
        </pc:sldMkLst>
        <pc:spChg chg="mod">
          <ac:chgData name="Pierce, Rhonda, DPS" userId="2342d2f6-cb53-45dd-9ee7-b7501bd9b0c0" providerId="ADAL" clId="{B8721286-DD2B-4A4E-A773-5D6F5E112F7A}" dt="2026-01-09T18:15:36.450" v="779" actId="12"/>
          <ac:spMkLst>
            <pc:docMk/>
            <pc:sldMk cId="4254540188" sldId="5211"/>
            <ac:spMk id="3" creationId="{D2DA66D1-F185-ECD7-E8ED-F82C56A574CC}"/>
          </ac:spMkLst>
        </pc:spChg>
        <pc:spChg chg="mod">
          <ac:chgData name="Pierce, Rhonda, DPS" userId="2342d2f6-cb53-45dd-9ee7-b7501bd9b0c0" providerId="ADAL" clId="{B8721286-DD2B-4A4E-A773-5D6F5E112F7A}" dt="2026-01-09T18:14:39.321" v="757" actId="20577"/>
          <ac:spMkLst>
            <pc:docMk/>
            <pc:sldMk cId="4254540188" sldId="5211"/>
            <ac:spMk id="8" creationId="{7BB3C8A8-612E-0B2B-293B-481E8750CC1D}"/>
          </ac:spMkLst>
        </pc:spChg>
      </pc:sldChg>
      <pc:sldChg chg="modSp add mod">
        <pc:chgData name="Pierce, Rhonda, DPS" userId="2342d2f6-cb53-45dd-9ee7-b7501bd9b0c0" providerId="ADAL" clId="{B8721286-DD2B-4A4E-A773-5D6F5E112F7A}" dt="2026-01-09T18:24:05.809" v="782"/>
        <pc:sldMkLst>
          <pc:docMk/>
          <pc:sldMk cId="3533327926" sldId="5212"/>
        </pc:sldMkLst>
        <pc:spChg chg="mod">
          <ac:chgData name="Pierce, Rhonda, DPS" userId="2342d2f6-cb53-45dd-9ee7-b7501bd9b0c0" providerId="ADAL" clId="{B8721286-DD2B-4A4E-A773-5D6F5E112F7A}" dt="2026-01-09T18:24:05.809" v="782"/>
          <ac:spMkLst>
            <pc:docMk/>
            <pc:sldMk cId="3533327926" sldId="5212"/>
            <ac:spMk id="3" creationId="{8792E659-3F83-ADC4-05EF-C0C51C99CA09}"/>
          </ac:spMkLst>
        </pc:spChg>
      </pc:sldChg>
      <pc:sldChg chg="modSp add mod">
        <pc:chgData name="Pierce, Rhonda, DPS" userId="2342d2f6-cb53-45dd-9ee7-b7501bd9b0c0" providerId="ADAL" clId="{B8721286-DD2B-4A4E-A773-5D6F5E112F7A}" dt="2026-01-09T21:37:23.617" v="1593" actId="113"/>
        <pc:sldMkLst>
          <pc:docMk/>
          <pc:sldMk cId="768790776" sldId="5213"/>
        </pc:sldMkLst>
        <pc:spChg chg="mod">
          <ac:chgData name="Pierce, Rhonda, DPS" userId="2342d2f6-cb53-45dd-9ee7-b7501bd9b0c0" providerId="ADAL" clId="{B8721286-DD2B-4A4E-A773-5D6F5E112F7A}" dt="2026-01-09T21:37:23.617" v="1593" actId="113"/>
          <ac:spMkLst>
            <pc:docMk/>
            <pc:sldMk cId="768790776" sldId="5213"/>
            <ac:spMk id="3" creationId="{FBBEB4E5-FBB7-43A6-912E-E1B6DD95D8DE}"/>
          </ac:spMkLst>
        </pc:spChg>
      </pc:sldChg>
      <pc:sldChg chg="modSp add mod">
        <pc:chgData name="Pierce, Rhonda, DPS" userId="2342d2f6-cb53-45dd-9ee7-b7501bd9b0c0" providerId="ADAL" clId="{B8721286-DD2B-4A4E-A773-5D6F5E112F7A}" dt="2026-01-09T21:44:52.535" v="1607" actId="1036"/>
        <pc:sldMkLst>
          <pc:docMk/>
          <pc:sldMk cId="488386301" sldId="5214"/>
        </pc:sldMkLst>
        <pc:spChg chg="mod">
          <ac:chgData name="Pierce, Rhonda, DPS" userId="2342d2f6-cb53-45dd-9ee7-b7501bd9b0c0" providerId="ADAL" clId="{B8721286-DD2B-4A4E-A773-5D6F5E112F7A}" dt="2026-01-09T21:44:52.535" v="1607" actId="1036"/>
          <ac:spMkLst>
            <pc:docMk/>
            <pc:sldMk cId="488386301" sldId="5214"/>
            <ac:spMk id="3" creationId="{F61A5894-9831-E49E-6A08-B8DAF8174610}"/>
          </ac:spMkLst>
        </pc:spChg>
      </pc:sldChg>
      <pc:sldChg chg="modSp add mod">
        <pc:chgData name="Pierce, Rhonda, DPS" userId="2342d2f6-cb53-45dd-9ee7-b7501bd9b0c0" providerId="ADAL" clId="{B8721286-DD2B-4A4E-A773-5D6F5E112F7A}" dt="2026-01-09T21:45:26.027" v="1623" actId="1036"/>
        <pc:sldMkLst>
          <pc:docMk/>
          <pc:sldMk cId="3644625154" sldId="5215"/>
        </pc:sldMkLst>
        <pc:spChg chg="mod">
          <ac:chgData name="Pierce, Rhonda, DPS" userId="2342d2f6-cb53-45dd-9ee7-b7501bd9b0c0" providerId="ADAL" clId="{B8721286-DD2B-4A4E-A773-5D6F5E112F7A}" dt="2026-01-09T21:45:26.027" v="1623" actId="1036"/>
          <ac:spMkLst>
            <pc:docMk/>
            <pc:sldMk cId="3644625154" sldId="5215"/>
            <ac:spMk id="3" creationId="{5B3FA39E-B4FD-3221-425E-5F62DB47D2CC}"/>
          </ac:spMkLst>
        </pc:spChg>
      </pc:sldChg>
      <pc:sldChg chg="modSp add mod">
        <pc:chgData name="Pierce, Rhonda, DPS" userId="2342d2f6-cb53-45dd-9ee7-b7501bd9b0c0" providerId="ADAL" clId="{B8721286-DD2B-4A4E-A773-5D6F5E112F7A}" dt="2026-01-09T21:48:04.587" v="1625" actId="33524"/>
        <pc:sldMkLst>
          <pc:docMk/>
          <pc:sldMk cId="2632760163" sldId="5216"/>
        </pc:sldMkLst>
        <pc:spChg chg="mod">
          <ac:chgData name="Pierce, Rhonda, DPS" userId="2342d2f6-cb53-45dd-9ee7-b7501bd9b0c0" providerId="ADAL" clId="{B8721286-DD2B-4A4E-A773-5D6F5E112F7A}" dt="2026-01-09T21:48:04.587" v="1625" actId="33524"/>
          <ac:spMkLst>
            <pc:docMk/>
            <pc:sldMk cId="2632760163" sldId="5216"/>
            <ac:spMk id="3" creationId="{8CB08E03-65E9-C043-F05D-F325ECA58622}"/>
          </ac:spMkLst>
        </pc:spChg>
        <pc:spChg chg="mod">
          <ac:chgData name="Pierce, Rhonda, DPS" userId="2342d2f6-cb53-45dd-9ee7-b7501bd9b0c0" providerId="ADAL" clId="{B8721286-DD2B-4A4E-A773-5D6F5E112F7A}" dt="2026-01-09T18:38:38.174" v="837" actId="20577"/>
          <ac:spMkLst>
            <pc:docMk/>
            <pc:sldMk cId="2632760163" sldId="5216"/>
            <ac:spMk id="8" creationId="{D5B456C6-7593-9811-15A5-62409D72837E}"/>
          </ac:spMkLst>
        </pc:spChg>
      </pc:sldChg>
      <pc:sldChg chg="modSp add mod">
        <pc:chgData name="Pierce, Rhonda, DPS" userId="2342d2f6-cb53-45dd-9ee7-b7501bd9b0c0" providerId="ADAL" clId="{B8721286-DD2B-4A4E-A773-5D6F5E112F7A}" dt="2026-01-09T21:49:15.098" v="1646" actId="20577"/>
        <pc:sldMkLst>
          <pc:docMk/>
          <pc:sldMk cId="2863503913" sldId="5217"/>
        </pc:sldMkLst>
        <pc:spChg chg="mod">
          <ac:chgData name="Pierce, Rhonda, DPS" userId="2342d2f6-cb53-45dd-9ee7-b7501bd9b0c0" providerId="ADAL" clId="{B8721286-DD2B-4A4E-A773-5D6F5E112F7A}" dt="2026-01-09T21:49:15.098" v="1646" actId="20577"/>
          <ac:spMkLst>
            <pc:docMk/>
            <pc:sldMk cId="2863503913" sldId="5217"/>
            <ac:spMk id="3" creationId="{950FADA3-0347-0B0B-2E6A-648D50E7B7F8}"/>
          </ac:spMkLst>
        </pc:spChg>
      </pc:sldChg>
      <pc:sldChg chg="modSp add mod">
        <pc:chgData name="Pierce, Rhonda, DPS" userId="2342d2f6-cb53-45dd-9ee7-b7501bd9b0c0" providerId="ADAL" clId="{B8721286-DD2B-4A4E-A773-5D6F5E112F7A}" dt="2026-01-09T21:49:52.916" v="1647" actId="20577"/>
        <pc:sldMkLst>
          <pc:docMk/>
          <pc:sldMk cId="17487123" sldId="5218"/>
        </pc:sldMkLst>
        <pc:spChg chg="mod">
          <ac:chgData name="Pierce, Rhonda, DPS" userId="2342d2f6-cb53-45dd-9ee7-b7501bd9b0c0" providerId="ADAL" clId="{B8721286-DD2B-4A4E-A773-5D6F5E112F7A}" dt="2026-01-09T21:49:52.916" v="1647" actId="20577"/>
          <ac:spMkLst>
            <pc:docMk/>
            <pc:sldMk cId="17487123" sldId="5218"/>
            <ac:spMk id="3" creationId="{0C235C7C-7F11-B70E-31AC-2D6C3C1D68EE}"/>
          </ac:spMkLst>
        </pc:spChg>
      </pc:sldChg>
      <pc:sldChg chg="modSp add mod">
        <pc:chgData name="Pierce, Rhonda, DPS" userId="2342d2f6-cb53-45dd-9ee7-b7501bd9b0c0" providerId="ADAL" clId="{B8721286-DD2B-4A4E-A773-5D6F5E112F7A}" dt="2026-01-09T21:51:15.883" v="1654" actId="20577"/>
        <pc:sldMkLst>
          <pc:docMk/>
          <pc:sldMk cId="2226866342" sldId="5219"/>
        </pc:sldMkLst>
        <pc:spChg chg="mod">
          <ac:chgData name="Pierce, Rhonda, DPS" userId="2342d2f6-cb53-45dd-9ee7-b7501bd9b0c0" providerId="ADAL" clId="{B8721286-DD2B-4A4E-A773-5D6F5E112F7A}" dt="2026-01-09T21:51:15.883" v="1654" actId="20577"/>
          <ac:spMkLst>
            <pc:docMk/>
            <pc:sldMk cId="2226866342" sldId="5219"/>
            <ac:spMk id="3" creationId="{D44968DC-580C-D1B9-3904-9A0AD50E1D36}"/>
          </ac:spMkLst>
        </pc:spChg>
      </pc:sldChg>
      <pc:sldChg chg="modSp add mod">
        <pc:chgData name="Pierce, Rhonda, DPS" userId="2342d2f6-cb53-45dd-9ee7-b7501bd9b0c0" providerId="ADAL" clId="{B8721286-DD2B-4A4E-A773-5D6F5E112F7A}" dt="2026-01-09T21:52:21.905" v="1672" actId="113"/>
        <pc:sldMkLst>
          <pc:docMk/>
          <pc:sldMk cId="3390624029" sldId="5220"/>
        </pc:sldMkLst>
        <pc:spChg chg="mod">
          <ac:chgData name="Pierce, Rhonda, DPS" userId="2342d2f6-cb53-45dd-9ee7-b7501bd9b0c0" providerId="ADAL" clId="{B8721286-DD2B-4A4E-A773-5D6F5E112F7A}" dt="2026-01-09T21:52:21.905" v="1672" actId="113"/>
          <ac:spMkLst>
            <pc:docMk/>
            <pc:sldMk cId="3390624029" sldId="5220"/>
            <ac:spMk id="3" creationId="{20995834-9F63-7734-8AEA-65EA86BC47E1}"/>
          </ac:spMkLst>
        </pc:spChg>
      </pc:sldChg>
      <pc:sldChg chg="modSp add mod">
        <pc:chgData name="Pierce, Rhonda, DPS" userId="2342d2f6-cb53-45dd-9ee7-b7501bd9b0c0" providerId="ADAL" clId="{B8721286-DD2B-4A4E-A773-5D6F5E112F7A}" dt="2026-01-09T18:45:27.649" v="871"/>
        <pc:sldMkLst>
          <pc:docMk/>
          <pc:sldMk cId="1196269206" sldId="5221"/>
        </pc:sldMkLst>
        <pc:spChg chg="mod">
          <ac:chgData name="Pierce, Rhonda, DPS" userId="2342d2f6-cb53-45dd-9ee7-b7501bd9b0c0" providerId="ADAL" clId="{B8721286-DD2B-4A4E-A773-5D6F5E112F7A}" dt="2026-01-09T18:45:27.649" v="871"/>
          <ac:spMkLst>
            <pc:docMk/>
            <pc:sldMk cId="1196269206" sldId="5221"/>
            <ac:spMk id="3" creationId="{3208F52E-7D2B-2FBF-FD72-DA250E7B18D1}"/>
          </ac:spMkLst>
        </pc:spChg>
      </pc:sldChg>
      <pc:sldChg chg="modSp add mod">
        <pc:chgData name="Pierce, Rhonda, DPS" userId="2342d2f6-cb53-45dd-9ee7-b7501bd9b0c0" providerId="ADAL" clId="{B8721286-DD2B-4A4E-A773-5D6F5E112F7A}" dt="2026-01-09T21:53:40.901" v="1679" actId="1035"/>
        <pc:sldMkLst>
          <pc:docMk/>
          <pc:sldMk cId="3316232958" sldId="5222"/>
        </pc:sldMkLst>
        <pc:spChg chg="mod">
          <ac:chgData name="Pierce, Rhonda, DPS" userId="2342d2f6-cb53-45dd-9ee7-b7501bd9b0c0" providerId="ADAL" clId="{B8721286-DD2B-4A4E-A773-5D6F5E112F7A}" dt="2026-01-09T21:53:40.901" v="1679" actId="1035"/>
          <ac:spMkLst>
            <pc:docMk/>
            <pc:sldMk cId="3316232958" sldId="5222"/>
            <ac:spMk id="3" creationId="{B1C9BF55-BA82-5CC1-F5ED-9CCA05682CB2}"/>
          </ac:spMkLst>
        </pc:spChg>
      </pc:sldChg>
      <pc:sldChg chg="modSp add mod">
        <pc:chgData name="Pierce, Rhonda, DPS" userId="2342d2f6-cb53-45dd-9ee7-b7501bd9b0c0" providerId="ADAL" clId="{B8721286-DD2B-4A4E-A773-5D6F5E112F7A}" dt="2026-01-09T21:54:06.807" v="1692" actId="1036"/>
        <pc:sldMkLst>
          <pc:docMk/>
          <pc:sldMk cId="1077307986" sldId="5223"/>
        </pc:sldMkLst>
        <pc:spChg chg="mod">
          <ac:chgData name="Pierce, Rhonda, DPS" userId="2342d2f6-cb53-45dd-9ee7-b7501bd9b0c0" providerId="ADAL" clId="{B8721286-DD2B-4A4E-A773-5D6F5E112F7A}" dt="2026-01-09T21:54:06.807" v="1692" actId="1036"/>
          <ac:spMkLst>
            <pc:docMk/>
            <pc:sldMk cId="1077307986" sldId="5223"/>
            <ac:spMk id="3" creationId="{5F3AD8F3-8F0E-90E2-41A6-AFD0E1DCAB44}"/>
          </ac:spMkLst>
        </pc:spChg>
      </pc:sldChg>
      <pc:sldChg chg="modSp add mod">
        <pc:chgData name="Pierce, Rhonda, DPS" userId="2342d2f6-cb53-45dd-9ee7-b7501bd9b0c0" providerId="ADAL" clId="{B8721286-DD2B-4A4E-A773-5D6F5E112F7A}" dt="2026-01-09T21:54:44.114" v="1694" actId="12"/>
        <pc:sldMkLst>
          <pc:docMk/>
          <pc:sldMk cId="3230933927" sldId="5224"/>
        </pc:sldMkLst>
        <pc:spChg chg="mod">
          <ac:chgData name="Pierce, Rhonda, DPS" userId="2342d2f6-cb53-45dd-9ee7-b7501bd9b0c0" providerId="ADAL" clId="{B8721286-DD2B-4A4E-A773-5D6F5E112F7A}" dt="2026-01-09T21:54:44.114" v="1694" actId="12"/>
          <ac:spMkLst>
            <pc:docMk/>
            <pc:sldMk cId="3230933927" sldId="5224"/>
            <ac:spMk id="3" creationId="{FCC0DE22-4F4D-B657-E871-9CEDD01CA009}"/>
          </ac:spMkLst>
        </pc:spChg>
      </pc:sldChg>
      <pc:sldChg chg="modSp add mod">
        <pc:chgData name="Pierce, Rhonda, DPS" userId="2342d2f6-cb53-45dd-9ee7-b7501bd9b0c0" providerId="ADAL" clId="{B8721286-DD2B-4A4E-A773-5D6F5E112F7A}" dt="2026-01-09T18:52:08.404" v="905" actId="12"/>
        <pc:sldMkLst>
          <pc:docMk/>
          <pc:sldMk cId="3409896160" sldId="5225"/>
        </pc:sldMkLst>
        <pc:spChg chg="mod">
          <ac:chgData name="Pierce, Rhonda, DPS" userId="2342d2f6-cb53-45dd-9ee7-b7501bd9b0c0" providerId="ADAL" clId="{B8721286-DD2B-4A4E-A773-5D6F5E112F7A}" dt="2026-01-09T18:52:08.404" v="905" actId="12"/>
          <ac:spMkLst>
            <pc:docMk/>
            <pc:sldMk cId="3409896160" sldId="5225"/>
            <ac:spMk id="3" creationId="{3AB44582-029C-F617-0504-9AB0201494DC}"/>
          </ac:spMkLst>
        </pc:spChg>
      </pc:sldChg>
      <pc:sldChg chg="modSp add mod">
        <pc:chgData name="Pierce, Rhonda, DPS" userId="2342d2f6-cb53-45dd-9ee7-b7501bd9b0c0" providerId="ADAL" clId="{B8721286-DD2B-4A4E-A773-5D6F5E112F7A}" dt="2026-01-09T18:53:20.290" v="943" actId="12"/>
        <pc:sldMkLst>
          <pc:docMk/>
          <pc:sldMk cId="1636569505" sldId="5226"/>
        </pc:sldMkLst>
        <pc:spChg chg="mod">
          <ac:chgData name="Pierce, Rhonda, DPS" userId="2342d2f6-cb53-45dd-9ee7-b7501bd9b0c0" providerId="ADAL" clId="{B8721286-DD2B-4A4E-A773-5D6F5E112F7A}" dt="2026-01-09T18:53:20.290" v="943" actId="12"/>
          <ac:spMkLst>
            <pc:docMk/>
            <pc:sldMk cId="1636569505" sldId="5226"/>
            <ac:spMk id="3" creationId="{E54B11CC-C44A-F0F2-D9CF-EEAF74E676DB}"/>
          </ac:spMkLst>
        </pc:spChg>
        <pc:spChg chg="mod">
          <ac:chgData name="Pierce, Rhonda, DPS" userId="2342d2f6-cb53-45dd-9ee7-b7501bd9b0c0" providerId="ADAL" clId="{B8721286-DD2B-4A4E-A773-5D6F5E112F7A}" dt="2026-01-09T18:52:47.592" v="940" actId="20577"/>
          <ac:spMkLst>
            <pc:docMk/>
            <pc:sldMk cId="1636569505" sldId="5226"/>
            <ac:spMk id="8" creationId="{5739E8FA-EDD9-3AA6-25FD-D6DE4B337A01}"/>
          </ac:spMkLst>
        </pc:spChg>
      </pc:sldChg>
      <pc:sldChg chg="modSp add mod">
        <pc:chgData name="Pierce, Rhonda, DPS" userId="2342d2f6-cb53-45dd-9ee7-b7501bd9b0c0" providerId="ADAL" clId="{B8721286-DD2B-4A4E-A773-5D6F5E112F7A}" dt="2026-01-09T21:55:30.369" v="1707" actId="1036"/>
        <pc:sldMkLst>
          <pc:docMk/>
          <pc:sldMk cId="343695423" sldId="5228"/>
        </pc:sldMkLst>
        <pc:spChg chg="mod">
          <ac:chgData name="Pierce, Rhonda, DPS" userId="2342d2f6-cb53-45dd-9ee7-b7501bd9b0c0" providerId="ADAL" clId="{B8721286-DD2B-4A4E-A773-5D6F5E112F7A}" dt="2026-01-09T21:55:30.369" v="1707" actId="1036"/>
          <ac:spMkLst>
            <pc:docMk/>
            <pc:sldMk cId="343695423" sldId="5228"/>
            <ac:spMk id="3" creationId="{22D764D9-67A9-E4BD-087E-617D519ACE59}"/>
          </ac:spMkLst>
        </pc:spChg>
      </pc:sldChg>
      <pc:sldChg chg="modSp add mod">
        <pc:chgData name="Pierce, Rhonda, DPS" userId="2342d2f6-cb53-45dd-9ee7-b7501bd9b0c0" providerId="ADAL" clId="{B8721286-DD2B-4A4E-A773-5D6F5E112F7A}" dt="2026-01-09T21:56:32.365" v="1711" actId="113"/>
        <pc:sldMkLst>
          <pc:docMk/>
          <pc:sldMk cId="2160913951" sldId="5229"/>
        </pc:sldMkLst>
        <pc:spChg chg="mod">
          <ac:chgData name="Pierce, Rhonda, DPS" userId="2342d2f6-cb53-45dd-9ee7-b7501bd9b0c0" providerId="ADAL" clId="{B8721286-DD2B-4A4E-A773-5D6F5E112F7A}" dt="2026-01-09T21:56:32.365" v="1711" actId="113"/>
          <ac:spMkLst>
            <pc:docMk/>
            <pc:sldMk cId="2160913951" sldId="5229"/>
            <ac:spMk id="3" creationId="{2609E152-0193-0E1A-FF35-EFE9BADD3FD1}"/>
          </ac:spMkLst>
        </pc:spChg>
      </pc:sldChg>
      <pc:sldChg chg="modSp add mod">
        <pc:chgData name="Pierce, Rhonda, DPS" userId="2342d2f6-cb53-45dd-9ee7-b7501bd9b0c0" providerId="ADAL" clId="{B8721286-DD2B-4A4E-A773-5D6F5E112F7A}" dt="2026-01-09T18:57:57.304" v="961" actId="15"/>
        <pc:sldMkLst>
          <pc:docMk/>
          <pc:sldMk cId="1116572555" sldId="5230"/>
        </pc:sldMkLst>
        <pc:spChg chg="mod">
          <ac:chgData name="Pierce, Rhonda, DPS" userId="2342d2f6-cb53-45dd-9ee7-b7501bd9b0c0" providerId="ADAL" clId="{B8721286-DD2B-4A4E-A773-5D6F5E112F7A}" dt="2026-01-09T18:57:57.304" v="961" actId="15"/>
          <ac:spMkLst>
            <pc:docMk/>
            <pc:sldMk cId="1116572555" sldId="5230"/>
            <ac:spMk id="3" creationId="{530E9C42-C479-3C33-3D95-F31681379761}"/>
          </ac:spMkLst>
        </pc:spChg>
      </pc:sldChg>
      <pc:sldChg chg="modSp add mod">
        <pc:chgData name="Pierce, Rhonda, DPS" userId="2342d2f6-cb53-45dd-9ee7-b7501bd9b0c0" providerId="ADAL" clId="{B8721286-DD2B-4A4E-A773-5D6F5E112F7A}" dt="2026-01-09T21:57:38.453" v="1717" actId="20577"/>
        <pc:sldMkLst>
          <pc:docMk/>
          <pc:sldMk cId="2966725891" sldId="5231"/>
        </pc:sldMkLst>
        <pc:spChg chg="mod">
          <ac:chgData name="Pierce, Rhonda, DPS" userId="2342d2f6-cb53-45dd-9ee7-b7501bd9b0c0" providerId="ADAL" clId="{B8721286-DD2B-4A4E-A773-5D6F5E112F7A}" dt="2026-01-09T21:57:38.453" v="1717" actId="20577"/>
          <ac:spMkLst>
            <pc:docMk/>
            <pc:sldMk cId="2966725891" sldId="5231"/>
            <ac:spMk id="3" creationId="{4F819C1C-4068-A7C9-E65B-CCD9A7B6043A}"/>
          </ac:spMkLst>
        </pc:spChg>
        <pc:spChg chg="mod">
          <ac:chgData name="Pierce, Rhonda, DPS" userId="2342d2f6-cb53-45dd-9ee7-b7501bd9b0c0" providerId="ADAL" clId="{B8721286-DD2B-4A4E-A773-5D6F5E112F7A}" dt="2026-01-09T18:59:32.381" v="982" actId="20577"/>
          <ac:spMkLst>
            <pc:docMk/>
            <pc:sldMk cId="2966725891" sldId="5231"/>
            <ac:spMk id="8" creationId="{5D835D4A-93DA-4BDB-70BE-4F2F2F84C604}"/>
          </ac:spMkLst>
        </pc:spChg>
      </pc:sldChg>
      <pc:sldChg chg="modSp add mod">
        <pc:chgData name="Pierce, Rhonda, DPS" userId="2342d2f6-cb53-45dd-9ee7-b7501bd9b0c0" providerId="ADAL" clId="{B8721286-DD2B-4A4E-A773-5D6F5E112F7A}" dt="2026-01-09T21:58:11.723" v="1718" actId="114"/>
        <pc:sldMkLst>
          <pc:docMk/>
          <pc:sldMk cId="2487724293" sldId="5232"/>
        </pc:sldMkLst>
        <pc:spChg chg="mod">
          <ac:chgData name="Pierce, Rhonda, DPS" userId="2342d2f6-cb53-45dd-9ee7-b7501bd9b0c0" providerId="ADAL" clId="{B8721286-DD2B-4A4E-A773-5D6F5E112F7A}" dt="2026-01-09T21:58:11.723" v="1718" actId="114"/>
          <ac:spMkLst>
            <pc:docMk/>
            <pc:sldMk cId="2487724293" sldId="5232"/>
            <ac:spMk id="3" creationId="{FB2C1735-B9B3-CEAC-F5AD-EB162998F293}"/>
          </ac:spMkLst>
        </pc:spChg>
        <pc:spChg chg="mod">
          <ac:chgData name="Pierce, Rhonda, DPS" userId="2342d2f6-cb53-45dd-9ee7-b7501bd9b0c0" providerId="ADAL" clId="{B8721286-DD2B-4A4E-A773-5D6F5E112F7A}" dt="2026-01-09T20:08:12.054" v="1066" actId="20577"/>
          <ac:spMkLst>
            <pc:docMk/>
            <pc:sldMk cId="2487724293" sldId="5232"/>
            <ac:spMk id="8" creationId="{982B01C7-80DD-750A-891D-15A48138DBF2}"/>
          </ac:spMkLst>
        </pc:spChg>
      </pc:sldChg>
      <pc:sldChg chg="modSp add mod">
        <pc:chgData name="Pierce, Rhonda, DPS" userId="2342d2f6-cb53-45dd-9ee7-b7501bd9b0c0" providerId="ADAL" clId="{B8721286-DD2B-4A4E-A773-5D6F5E112F7A}" dt="2026-01-09T21:58:41.283" v="1719" actId="20577"/>
        <pc:sldMkLst>
          <pc:docMk/>
          <pc:sldMk cId="1958933721" sldId="5233"/>
        </pc:sldMkLst>
        <pc:spChg chg="mod">
          <ac:chgData name="Pierce, Rhonda, DPS" userId="2342d2f6-cb53-45dd-9ee7-b7501bd9b0c0" providerId="ADAL" clId="{B8721286-DD2B-4A4E-A773-5D6F5E112F7A}" dt="2026-01-09T21:58:41.283" v="1719" actId="20577"/>
          <ac:spMkLst>
            <pc:docMk/>
            <pc:sldMk cId="1958933721" sldId="5233"/>
            <ac:spMk id="3" creationId="{12D30014-154D-04D6-8BFA-B977E110BF6E}"/>
          </ac:spMkLst>
        </pc:spChg>
      </pc:sldChg>
      <pc:sldChg chg="modSp add mod">
        <pc:chgData name="Pierce, Rhonda, DPS" userId="2342d2f6-cb53-45dd-9ee7-b7501bd9b0c0" providerId="ADAL" clId="{B8721286-DD2B-4A4E-A773-5D6F5E112F7A}" dt="2026-01-09T20:10:14.431" v="1072" actId="12"/>
        <pc:sldMkLst>
          <pc:docMk/>
          <pc:sldMk cId="1662071621" sldId="5234"/>
        </pc:sldMkLst>
        <pc:spChg chg="mod">
          <ac:chgData name="Pierce, Rhonda, DPS" userId="2342d2f6-cb53-45dd-9ee7-b7501bd9b0c0" providerId="ADAL" clId="{B8721286-DD2B-4A4E-A773-5D6F5E112F7A}" dt="2026-01-09T20:10:14.431" v="1072" actId="12"/>
          <ac:spMkLst>
            <pc:docMk/>
            <pc:sldMk cId="1662071621" sldId="5234"/>
            <ac:spMk id="3" creationId="{FC2DB8C4-D794-5862-CB23-5303C603675E}"/>
          </ac:spMkLst>
        </pc:spChg>
      </pc:sldChg>
      <pc:sldChg chg="modSp add mod">
        <pc:chgData name="Pierce, Rhonda, DPS" userId="2342d2f6-cb53-45dd-9ee7-b7501bd9b0c0" providerId="ADAL" clId="{B8721286-DD2B-4A4E-A773-5D6F5E112F7A}" dt="2026-01-09T21:59:40.737" v="1734" actId="1036"/>
        <pc:sldMkLst>
          <pc:docMk/>
          <pc:sldMk cId="3165800543" sldId="5235"/>
        </pc:sldMkLst>
        <pc:spChg chg="mod">
          <ac:chgData name="Pierce, Rhonda, DPS" userId="2342d2f6-cb53-45dd-9ee7-b7501bd9b0c0" providerId="ADAL" clId="{B8721286-DD2B-4A4E-A773-5D6F5E112F7A}" dt="2026-01-09T21:59:40.737" v="1734" actId="1036"/>
          <ac:spMkLst>
            <pc:docMk/>
            <pc:sldMk cId="3165800543" sldId="5235"/>
            <ac:spMk id="3" creationId="{F0381322-E29B-0BFA-1B96-52193479E951}"/>
          </ac:spMkLst>
        </pc:spChg>
      </pc:sldChg>
      <pc:sldChg chg="modSp add mod">
        <pc:chgData name="Pierce, Rhonda, DPS" userId="2342d2f6-cb53-45dd-9ee7-b7501bd9b0c0" providerId="ADAL" clId="{B8721286-DD2B-4A4E-A773-5D6F5E112F7A}" dt="2026-01-09T20:11:39.122" v="1076"/>
        <pc:sldMkLst>
          <pc:docMk/>
          <pc:sldMk cId="3603092595" sldId="5236"/>
        </pc:sldMkLst>
        <pc:spChg chg="mod">
          <ac:chgData name="Pierce, Rhonda, DPS" userId="2342d2f6-cb53-45dd-9ee7-b7501bd9b0c0" providerId="ADAL" clId="{B8721286-DD2B-4A4E-A773-5D6F5E112F7A}" dt="2026-01-09T20:11:39.122" v="1076"/>
          <ac:spMkLst>
            <pc:docMk/>
            <pc:sldMk cId="3603092595" sldId="5236"/>
            <ac:spMk id="3" creationId="{B2179BA4-2913-70BC-045D-0C880C1B336B}"/>
          </ac:spMkLst>
        </pc:spChg>
      </pc:sldChg>
      <pc:sldChg chg="modSp add mod">
        <pc:chgData name="Pierce, Rhonda, DPS" userId="2342d2f6-cb53-45dd-9ee7-b7501bd9b0c0" providerId="ADAL" clId="{B8721286-DD2B-4A4E-A773-5D6F5E112F7A}" dt="2026-01-12T22:24:01.135" v="1834" actId="20577"/>
        <pc:sldMkLst>
          <pc:docMk/>
          <pc:sldMk cId="3078995269" sldId="5237"/>
        </pc:sldMkLst>
        <pc:spChg chg="mod">
          <ac:chgData name="Pierce, Rhonda, DPS" userId="2342d2f6-cb53-45dd-9ee7-b7501bd9b0c0" providerId="ADAL" clId="{B8721286-DD2B-4A4E-A773-5D6F5E112F7A}" dt="2026-01-12T22:24:01.135" v="1834" actId="20577"/>
          <ac:spMkLst>
            <pc:docMk/>
            <pc:sldMk cId="3078995269" sldId="5237"/>
            <ac:spMk id="3" creationId="{764248AA-732F-0DF0-43B4-D117A577267D}"/>
          </ac:spMkLst>
        </pc:spChg>
        <pc:spChg chg="mod">
          <ac:chgData name="Pierce, Rhonda, DPS" userId="2342d2f6-cb53-45dd-9ee7-b7501bd9b0c0" providerId="ADAL" clId="{B8721286-DD2B-4A4E-A773-5D6F5E112F7A}" dt="2026-01-09T20:16:59.174" v="1151" actId="20577"/>
          <ac:spMkLst>
            <pc:docMk/>
            <pc:sldMk cId="3078995269" sldId="5237"/>
            <ac:spMk id="8" creationId="{61198FFA-51BF-08EF-120F-947A5B7D4BBD}"/>
          </ac:spMkLst>
        </pc:spChg>
      </pc:sldChg>
      <pc:sldChg chg="modSp add mod ord">
        <pc:chgData name="Pierce, Rhonda, DPS" userId="2342d2f6-cb53-45dd-9ee7-b7501bd9b0c0" providerId="ADAL" clId="{B8721286-DD2B-4A4E-A773-5D6F5E112F7A}" dt="2026-01-09T22:00:31.793" v="1753" actId="1036"/>
        <pc:sldMkLst>
          <pc:docMk/>
          <pc:sldMk cId="2523412473" sldId="5238"/>
        </pc:sldMkLst>
        <pc:spChg chg="mod">
          <ac:chgData name="Pierce, Rhonda, DPS" userId="2342d2f6-cb53-45dd-9ee7-b7501bd9b0c0" providerId="ADAL" clId="{B8721286-DD2B-4A4E-A773-5D6F5E112F7A}" dt="2026-01-09T22:00:31.793" v="1753" actId="1036"/>
          <ac:spMkLst>
            <pc:docMk/>
            <pc:sldMk cId="2523412473" sldId="5238"/>
            <ac:spMk id="3" creationId="{06311FCD-57F4-47F3-8222-B369363493FE}"/>
          </ac:spMkLst>
        </pc:spChg>
        <pc:spChg chg="mod">
          <ac:chgData name="Pierce, Rhonda, DPS" userId="2342d2f6-cb53-45dd-9ee7-b7501bd9b0c0" providerId="ADAL" clId="{B8721286-DD2B-4A4E-A773-5D6F5E112F7A}" dt="2026-01-09T20:18:07.788" v="1180" actId="20577"/>
          <ac:spMkLst>
            <pc:docMk/>
            <pc:sldMk cId="2523412473" sldId="5238"/>
            <ac:spMk id="8" creationId="{6E924B1E-63BA-FC55-E06B-E804097A0751}"/>
          </ac:spMkLst>
        </pc:spChg>
      </pc:sldChg>
      <pc:sldChg chg="modSp add mod">
        <pc:chgData name="Pierce, Rhonda, DPS" userId="2342d2f6-cb53-45dd-9ee7-b7501bd9b0c0" providerId="ADAL" clId="{B8721286-DD2B-4A4E-A773-5D6F5E112F7A}" dt="2026-01-09T22:00:49.517" v="1767" actId="1036"/>
        <pc:sldMkLst>
          <pc:docMk/>
          <pc:sldMk cId="2317656590" sldId="5239"/>
        </pc:sldMkLst>
        <pc:spChg chg="mod">
          <ac:chgData name="Pierce, Rhonda, DPS" userId="2342d2f6-cb53-45dd-9ee7-b7501bd9b0c0" providerId="ADAL" clId="{B8721286-DD2B-4A4E-A773-5D6F5E112F7A}" dt="2026-01-09T22:00:49.517" v="1767" actId="1036"/>
          <ac:spMkLst>
            <pc:docMk/>
            <pc:sldMk cId="2317656590" sldId="5239"/>
            <ac:spMk id="3" creationId="{C09FDCB8-28B0-950A-80A9-A8011BCC9D9A}"/>
          </ac:spMkLst>
        </pc:spChg>
      </pc:sldChg>
      <pc:sldChg chg="modSp add mod">
        <pc:chgData name="Pierce, Rhonda, DPS" userId="2342d2f6-cb53-45dd-9ee7-b7501bd9b0c0" providerId="ADAL" clId="{B8721286-DD2B-4A4E-A773-5D6F5E112F7A}" dt="2026-01-09T22:01:34.112" v="1769" actId="12"/>
        <pc:sldMkLst>
          <pc:docMk/>
          <pc:sldMk cId="1182266677" sldId="5240"/>
        </pc:sldMkLst>
        <pc:spChg chg="mod">
          <ac:chgData name="Pierce, Rhonda, DPS" userId="2342d2f6-cb53-45dd-9ee7-b7501bd9b0c0" providerId="ADAL" clId="{B8721286-DD2B-4A4E-A773-5D6F5E112F7A}" dt="2026-01-09T22:01:34.112" v="1769" actId="12"/>
          <ac:spMkLst>
            <pc:docMk/>
            <pc:sldMk cId="1182266677" sldId="5240"/>
            <ac:spMk id="3" creationId="{D5764C9F-77FE-54A1-8836-1D26E57A7666}"/>
          </ac:spMkLst>
        </pc:spChg>
      </pc:sldChg>
      <pc:sldChg chg="modSp add mod">
        <pc:chgData name="Pierce, Rhonda, DPS" userId="2342d2f6-cb53-45dd-9ee7-b7501bd9b0c0" providerId="ADAL" clId="{B8721286-DD2B-4A4E-A773-5D6F5E112F7A}" dt="2026-01-09T22:04:27.327" v="1795" actId="115"/>
        <pc:sldMkLst>
          <pc:docMk/>
          <pc:sldMk cId="4190710715" sldId="5241"/>
        </pc:sldMkLst>
        <pc:spChg chg="mod">
          <ac:chgData name="Pierce, Rhonda, DPS" userId="2342d2f6-cb53-45dd-9ee7-b7501bd9b0c0" providerId="ADAL" clId="{B8721286-DD2B-4A4E-A773-5D6F5E112F7A}" dt="2026-01-09T22:04:27.327" v="1795" actId="115"/>
          <ac:spMkLst>
            <pc:docMk/>
            <pc:sldMk cId="4190710715" sldId="5241"/>
            <ac:spMk id="3" creationId="{AE8228AE-550B-B107-E2C9-AD5E013DFD63}"/>
          </ac:spMkLst>
        </pc:spChg>
      </pc:sldChg>
      <pc:sldChg chg="modSp add mod">
        <pc:chgData name="Pierce, Rhonda, DPS" userId="2342d2f6-cb53-45dd-9ee7-b7501bd9b0c0" providerId="ADAL" clId="{B8721286-DD2B-4A4E-A773-5D6F5E112F7A}" dt="2026-01-09T22:04:01.606" v="1793" actId="115"/>
        <pc:sldMkLst>
          <pc:docMk/>
          <pc:sldMk cId="3519342863" sldId="5242"/>
        </pc:sldMkLst>
        <pc:spChg chg="mod">
          <ac:chgData name="Pierce, Rhonda, DPS" userId="2342d2f6-cb53-45dd-9ee7-b7501bd9b0c0" providerId="ADAL" clId="{B8721286-DD2B-4A4E-A773-5D6F5E112F7A}" dt="2026-01-09T22:04:01.606" v="1793" actId="115"/>
          <ac:spMkLst>
            <pc:docMk/>
            <pc:sldMk cId="3519342863" sldId="5242"/>
            <ac:spMk id="3" creationId="{4F7BA7B7-95E5-7CE4-A4A1-64ADB5233183}"/>
          </ac:spMkLst>
        </pc:spChg>
      </pc:sldChg>
      <pc:sldChg chg="modSp add mod">
        <pc:chgData name="Pierce, Rhonda, DPS" userId="2342d2f6-cb53-45dd-9ee7-b7501bd9b0c0" providerId="ADAL" clId="{B8721286-DD2B-4A4E-A773-5D6F5E112F7A}" dt="2026-01-09T22:03:42.689" v="1791" actId="115"/>
        <pc:sldMkLst>
          <pc:docMk/>
          <pc:sldMk cId="4100152864" sldId="5243"/>
        </pc:sldMkLst>
        <pc:spChg chg="mod">
          <ac:chgData name="Pierce, Rhonda, DPS" userId="2342d2f6-cb53-45dd-9ee7-b7501bd9b0c0" providerId="ADAL" clId="{B8721286-DD2B-4A4E-A773-5D6F5E112F7A}" dt="2026-01-09T22:03:42.689" v="1791" actId="115"/>
          <ac:spMkLst>
            <pc:docMk/>
            <pc:sldMk cId="4100152864" sldId="5243"/>
            <ac:spMk id="3" creationId="{431D4FFD-D568-B3CF-9448-990E697A02C2}"/>
          </ac:spMkLst>
        </pc:spChg>
      </pc:sldChg>
      <pc:sldChg chg="modSp add mod">
        <pc:chgData name="Pierce, Rhonda, DPS" userId="2342d2f6-cb53-45dd-9ee7-b7501bd9b0c0" providerId="ADAL" clId="{B8721286-DD2B-4A4E-A773-5D6F5E112F7A}" dt="2026-01-09T20:29:49.723" v="1250" actId="113"/>
        <pc:sldMkLst>
          <pc:docMk/>
          <pc:sldMk cId="1405994541" sldId="5244"/>
        </pc:sldMkLst>
        <pc:spChg chg="mod">
          <ac:chgData name="Pierce, Rhonda, DPS" userId="2342d2f6-cb53-45dd-9ee7-b7501bd9b0c0" providerId="ADAL" clId="{B8721286-DD2B-4A4E-A773-5D6F5E112F7A}" dt="2026-01-09T20:29:49.723" v="1250" actId="113"/>
          <ac:spMkLst>
            <pc:docMk/>
            <pc:sldMk cId="1405994541" sldId="5244"/>
            <ac:spMk id="3" creationId="{508C814B-719E-3EFE-ED3C-C3EC4C721175}"/>
          </ac:spMkLst>
        </pc:spChg>
      </pc:sldChg>
      <pc:sldChg chg="modSp add mod">
        <pc:chgData name="Pierce, Rhonda, DPS" userId="2342d2f6-cb53-45dd-9ee7-b7501bd9b0c0" providerId="ADAL" clId="{B8721286-DD2B-4A4E-A773-5D6F5E112F7A}" dt="2026-01-09T20:30:59.428" v="1254" actId="113"/>
        <pc:sldMkLst>
          <pc:docMk/>
          <pc:sldMk cId="2322195654" sldId="5245"/>
        </pc:sldMkLst>
        <pc:spChg chg="mod">
          <ac:chgData name="Pierce, Rhonda, DPS" userId="2342d2f6-cb53-45dd-9ee7-b7501bd9b0c0" providerId="ADAL" clId="{B8721286-DD2B-4A4E-A773-5D6F5E112F7A}" dt="2026-01-09T20:30:59.428" v="1254" actId="113"/>
          <ac:spMkLst>
            <pc:docMk/>
            <pc:sldMk cId="2322195654" sldId="5245"/>
            <ac:spMk id="3" creationId="{5DC09F7E-D1B3-EF78-E1A6-AF483C7BAAE9}"/>
          </ac:spMkLst>
        </pc:spChg>
      </pc:sldChg>
      <pc:sldChg chg="modSp add mod">
        <pc:chgData name="Pierce, Rhonda, DPS" userId="2342d2f6-cb53-45dd-9ee7-b7501bd9b0c0" providerId="ADAL" clId="{B8721286-DD2B-4A4E-A773-5D6F5E112F7A}" dt="2026-01-09T22:05:54.115" v="1797" actId="20577"/>
        <pc:sldMkLst>
          <pc:docMk/>
          <pc:sldMk cId="2615963263" sldId="5246"/>
        </pc:sldMkLst>
        <pc:spChg chg="mod">
          <ac:chgData name="Pierce, Rhonda, DPS" userId="2342d2f6-cb53-45dd-9ee7-b7501bd9b0c0" providerId="ADAL" clId="{B8721286-DD2B-4A4E-A773-5D6F5E112F7A}" dt="2026-01-09T22:05:54.115" v="1797" actId="20577"/>
          <ac:spMkLst>
            <pc:docMk/>
            <pc:sldMk cId="2615963263" sldId="5246"/>
            <ac:spMk id="3" creationId="{EDB6085C-A520-2C52-A8B4-EA38FCEE627C}"/>
          </ac:spMkLst>
        </pc:spChg>
      </pc:sldChg>
      <pc:sldChg chg="modSp add mod">
        <pc:chgData name="Pierce, Rhonda, DPS" userId="2342d2f6-cb53-45dd-9ee7-b7501bd9b0c0" providerId="ADAL" clId="{B8721286-DD2B-4A4E-A773-5D6F5E112F7A}" dt="2026-01-09T20:33:16.614" v="1270" actId="12"/>
        <pc:sldMkLst>
          <pc:docMk/>
          <pc:sldMk cId="2864650022" sldId="5247"/>
        </pc:sldMkLst>
        <pc:spChg chg="mod">
          <ac:chgData name="Pierce, Rhonda, DPS" userId="2342d2f6-cb53-45dd-9ee7-b7501bd9b0c0" providerId="ADAL" clId="{B8721286-DD2B-4A4E-A773-5D6F5E112F7A}" dt="2026-01-09T20:33:16.614" v="1270" actId="12"/>
          <ac:spMkLst>
            <pc:docMk/>
            <pc:sldMk cId="2864650022" sldId="5247"/>
            <ac:spMk id="3" creationId="{D20F541B-C819-6DC8-1936-22204C3079BD}"/>
          </ac:spMkLst>
        </pc:spChg>
        <pc:spChg chg="mod">
          <ac:chgData name="Pierce, Rhonda, DPS" userId="2342d2f6-cb53-45dd-9ee7-b7501bd9b0c0" providerId="ADAL" clId="{B8721286-DD2B-4A4E-A773-5D6F5E112F7A}" dt="2026-01-09T20:32:56.374" v="1268" actId="20577"/>
          <ac:spMkLst>
            <pc:docMk/>
            <pc:sldMk cId="2864650022" sldId="5247"/>
            <ac:spMk id="8" creationId="{156BE142-5054-28D5-09B7-8F47D5B11502}"/>
          </ac:spMkLst>
        </pc:spChg>
      </pc:sldChg>
      <pc:sldChg chg="modSp add mod">
        <pc:chgData name="Pierce, Rhonda, DPS" userId="2342d2f6-cb53-45dd-9ee7-b7501bd9b0c0" providerId="ADAL" clId="{B8721286-DD2B-4A4E-A773-5D6F5E112F7A}" dt="2026-01-09T20:33:52.556" v="1272"/>
        <pc:sldMkLst>
          <pc:docMk/>
          <pc:sldMk cId="2148342467" sldId="5248"/>
        </pc:sldMkLst>
        <pc:spChg chg="mod">
          <ac:chgData name="Pierce, Rhonda, DPS" userId="2342d2f6-cb53-45dd-9ee7-b7501bd9b0c0" providerId="ADAL" clId="{B8721286-DD2B-4A4E-A773-5D6F5E112F7A}" dt="2026-01-09T20:33:52.556" v="1272"/>
          <ac:spMkLst>
            <pc:docMk/>
            <pc:sldMk cId="2148342467" sldId="5248"/>
            <ac:spMk id="3" creationId="{01133574-0AF8-9C18-15BA-C631B4CC0388}"/>
          </ac:spMkLst>
        </pc:spChg>
      </pc:sldChg>
      <pc:sldChg chg="modSp add mod">
        <pc:chgData name="Pierce, Rhonda, DPS" userId="2342d2f6-cb53-45dd-9ee7-b7501bd9b0c0" providerId="ADAL" clId="{B8721286-DD2B-4A4E-A773-5D6F5E112F7A}" dt="2026-01-09T20:34:25.042" v="1274"/>
        <pc:sldMkLst>
          <pc:docMk/>
          <pc:sldMk cId="3971866195" sldId="5249"/>
        </pc:sldMkLst>
        <pc:spChg chg="mod">
          <ac:chgData name="Pierce, Rhonda, DPS" userId="2342d2f6-cb53-45dd-9ee7-b7501bd9b0c0" providerId="ADAL" clId="{B8721286-DD2B-4A4E-A773-5D6F5E112F7A}" dt="2026-01-09T20:34:25.042" v="1274"/>
          <ac:spMkLst>
            <pc:docMk/>
            <pc:sldMk cId="3971866195" sldId="5249"/>
            <ac:spMk id="3" creationId="{409B3F64-EDA7-D8FA-A9AB-1D010B85F65B}"/>
          </ac:spMkLst>
        </pc:spChg>
      </pc:sldChg>
      <pc:sldMasterChg chg="delSldLayout">
        <pc:chgData name="Pierce, Rhonda, DPS" userId="2342d2f6-cb53-45dd-9ee7-b7501bd9b0c0" providerId="ADAL" clId="{B8721286-DD2B-4A4E-A773-5D6F5E112F7A}" dt="2026-01-09T18:16:44.443" v="780" actId="2696"/>
        <pc:sldMasterMkLst>
          <pc:docMk/>
          <pc:sldMasterMk cId="2861753824" sldId="2147483648"/>
        </pc:sldMasterMkLst>
      </pc:sldMasterChg>
      <pc:sldMasterChg chg="delSldLayout">
        <pc:chgData name="Pierce, Rhonda, DPS" userId="2342d2f6-cb53-45dd-9ee7-b7501bd9b0c0" providerId="ADAL" clId="{B8721286-DD2B-4A4E-A773-5D6F5E112F7A}" dt="2026-01-09T17:49:35.948" v="519" actId="2696"/>
        <pc:sldMasterMkLst>
          <pc:docMk/>
          <pc:sldMasterMk cId="2087699694" sldId="2147483684"/>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A0569D-B073-F1E4-CD52-75B2C8ED924B}"/>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002BD0B-6DD7-B6A4-1B7A-8EE47ABFE6BF}"/>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9BE8C4D-7056-40C1-8DE8-28160F0BE75E}" type="datetimeFigureOut">
              <a:rPr lang="en-US" smtClean="0"/>
              <a:t>1/12/2026</a:t>
            </a:fld>
            <a:endParaRPr lang="en-US"/>
          </a:p>
        </p:txBody>
      </p:sp>
      <p:sp>
        <p:nvSpPr>
          <p:cNvPr id="4" name="Footer Placeholder 3">
            <a:extLst>
              <a:ext uri="{FF2B5EF4-FFF2-40B4-BE49-F238E27FC236}">
                <a16:creationId xmlns:a16="http://schemas.microsoft.com/office/drawing/2014/main" id="{185434AA-6DA0-1708-B4C6-9CD883A7DC6B}"/>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C978D37-4702-F058-0AAC-042D17925364}"/>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A35E246-0F03-4D72-B307-F974BD9AE2A7}" type="slidenum">
              <a:rPr lang="en-US" smtClean="0"/>
              <a:t>‹#›</a:t>
            </a:fld>
            <a:endParaRPr lang="en-US"/>
          </a:p>
        </p:txBody>
      </p:sp>
    </p:spTree>
    <p:extLst>
      <p:ext uri="{BB962C8B-B14F-4D97-AF65-F5344CB8AC3E}">
        <p14:creationId xmlns:p14="http://schemas.microsoft.com/office/powerpoint/2010/main" val="1924471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012A2FA-F986-43D3-BCDD-568743B24C3B}" type="datetimeFigureOut">
              <a:rPr lang="en-US" smtClean="0"/>
              <a:t>1/12/2026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2CB10E7-6FF0-4C2F-82A5-893CBD4850D7}" type="slidenum">
              <a:rPr lang="en-US" smtClean="0"/>
              <a:t>‹#›</a:t>
            </a:fld>
            <a:endParaRPr lang="en-US" dirty="0"/>
          </a:p>
        </p:txBody>
      </p:sp>
    </p:spTree>
    <p:extLst>
      <p:ext uri="{BB962C8B-B14F-4D97-AF65-F5344CB8AC3E}">
        <p14:creationId xmlns:p14="http://schemas.microsoft.com/office/powerpoint/2010/main" val="1952769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CB10E7-6FF0-4C2F-82A5-893CBD4850D7}" type="slidenum">
              <a:rPr lang="en-US" smtClean="0"/>
              <a:t>1</a:t>
            </a:fld>
            <a:endParaRPr lang="en-US" dirty="0"/>
          </a:p>
        </p:txBody>
      </p:sp>
    </p:spTree>
    <p:extLst>
      <p:ext uri="{BB962C8B-B14F-4D97-AF65-F5344CB8AC3E}">
        <p14:creationId xmlns:p14="http://schemas.microsoft.com/office/powerpoint/2010/main" val="3876070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59970-B209-932F-7DA5-086B05263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B3637-B08A-289E-9D54-A3078B6E1ED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5AF6313-CB2C-DE03-07C3-AC5F0375CFD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2A7178E-B519-9BBC-C338-6640CDE136E4}"/>
              </a:ext>
            </a:extLst>
          </p:cNvPr>
          <p:cNvSpPr>
            <a:spLocks noGrp="1"/>
          </p:cNvSpPr>
          <p:nvPr>
            <p:ph type="sldNum" sz="quarter" idx="10"/>
          </p:nvPr>
        </p:nvSpPr>
        <p:spPr/>
        <p:txBody>
          <a:bodyPr/>
          <a:lstStyle/>
          <a:p>
            <a:fld id="{32F81628-5A4B-4DF4-A2F4-24AEEA81AD16}" type="slidenum">
              <a:rPr lang="en-US" smtClean="0"/>
              <a:pPr/>
              <a:t>10</a:t>
            </a:fld>
            <a:endParaRPr lang="en-US" dirty="0"/>
          </a:p>
        </p:txBody>
      </p:sp>
    </p:spTree>
    <p:extLst>
      <p:ext uri="{BB962C8B-B14F-4D97-AF65-F5344CB8AC3E}">
        <p14:creationId xmlns:p14="http://schemas.microsoft.com/office/powerpoint/2010/main" val="4133516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A86AE-8C79-1EFE-D5DC-1543765B8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3820A-F047-491B-BB9D-00B34DD7385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5487B87-72D9-0E1B-A6C6-FF34BA1C9F8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0A951FA-8643-B0EA-00A1-89C3B486B511}"/>
              </a:ext>
            </a:extLst>
          </p:cNvPr>
          <p:cNvSpPr>
            <a:spLocks noGrp="1"/>
          </p:cNvSpPr>
          <p:nvPr>
            <p:ph type="sldNum" sz="quarter" idx="10"/>
          </p:nvPr>
        </p:nvSpPr>
        <p:spPr/>
        <p:txBody>
          <a:bodyPr/>
          <a:lstStyle/>
          <a:p>
            <a:fld id="{32F81628-5A4B-4DF4-A2F4-24AEEA81AD16}" type="slidenum">
              <a:rPr lang="en-US" smtClean="0"/>
              <a:pPr/>
              <a:t>11</a:t>
            </a:fld>
            <a:endParaRPr lang="en-US" dirty="0"/>
          </a:p>
        </p:txBody>
      </p:sp>
    </p:spTree>
    <p:extLst>
      <p:ext uri="{BB962C8B-B14F-4D97-AF65-F5344CB8AC3E}">
        <p14:creationId xmlns:p14="http://schemas.microsoft.com/office/powerpoint/2010/main" val="2095677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847E1-E933-D07A-3750-532B452C40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7B8828-7B19-6B3D-6906-6CBE0F75D1A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5C2DDFE-A6E9-24E7-DEC9-B9117AE02B1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A0F42FF-E8CA-254E-0D3F-13B687058744}"/>
              </a:ext>
            </a:extLst>
          </p:cNvPr>
          <p:cNvSpPr>
            <a:spLocks noGrp="1"/>
          </p:cNvSpPr>
          <p:nvPr>
            <p:ph type="sldNum" sz="quarter" idx="10"/>
          </p:nvPr>
        </p:nvSpPr>
        <p:spPr/>
        <p:txBody>
          <a:bodyPr/>
          <a:lstStyle/>
          <a:p>
            <a:fld id="{32F81628-5A4B-4DF4-A2F4-24AEEA81AD16}" type="slidenum">
              <a:rPr lang="en-US" smtClean="0"/>
              <a:pPr/>
              <a:t>12</a:t>
            </a:fld>
            <a:endParaRPr lang="en-US" dirty="0"/>
          </a:p>
        </p:txBody>
      </p:sp>
    </p:spTree>
    <p:extLst>
      <p:ext uri="{BB962C8B-B14F-4D97-AF65-F5344CB8AC3E}">
        <p14:creationId xmlns:p14="http://schemas.microsoft.com/office/powerpoint/2010/main" val="859183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CA567-7B9A-505F-A15B-FFA6F17606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839BA3-5F1F-FED7-894C-5BCFACA9BAB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411A188-C3DE-580B-A994-7124A103BF1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94E1CFD-6B29-F0AF-660A-DEDCCCF3B2D4}"/>
              </a:ext>
            </a:extLst>
          </p:cNvPr>
          <p:cNvSpPr>
            <a:spLocks noGrp="1"/>
          </p:cNvSpPr>
          <p:nvPr>
            <p:ph type="sldNum" sz="quarter" idx="10"/>
          </p:nvPr>
        </p:nvSpPr>
        <p:spPr/>
        <p:txBody>
          <a:bodyPr/>
          <a:lstStyle/>
          <a:p>
            <a:fld id="{32F81628-5A4B-4DF4-A2F4-24AEEA81AD16}" type="slidenum">
              <a:rPr lang="en-US" smtClean="0"/>
              <a:pPr/>
              <a:t>13</a:t>
            </a:fld>
            <a:endParaRPr lang="en-US" dirty="0"/>
          </a:p>
        </p:txBody>
      </p:sp>
    </p:spTree>
    <p:extLst>
      <p:ext uri="{BB962C8B-B14F-4D97-AF65-F5344CB8AC3E}">
        <p14:creationId xmlns:p14="http://schemas.microsoft.com/office/powerpoint/2010/main" val="2481066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41B6B-C339-6278-7BBF-8E6DA6CD0E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631C67-44A3-3934-117F-A2D81C282C9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17DFEF1-3AE5-3790-422B-72BC7FDC241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5800C11-7A10-0BC5-8061-3709F5DD0188}"/>
              </a:ext>
            </a:extLst>
          </p:cNvPr>
          <p:cNvSpPr>
            <a:spLocks noGrp="1"/>
          </p:cNvSpPr>
          <p:nvPr>
            <p:ph type="sldNum" sz="quarter" idx="10"/>
          </p:nvPr>
        </p:nvSpPr>
        <p:spPr/>
        <p:txBody>
          <a:bodyPr/>
          <a:lstStyle/>
          <a:p>
            <a:fld id="{32F81628-5A4B-4DF4-A2F4-24AEEA81AD16}" type="slidenum">
              <a:rPr lang="en-US" smtClean="0"/>
              <a:pPr/>
              <a:t>14</a:t>
            </a:fld>
            <a:endParaRPr lang="en-US" dirty="0"/>
          </a:p>
        </p:txBody>
      </p:sp>
    </p:spTree>
    <p:extLst>
      <p:ext uri="{BB962C8B-B14F-4D97-AF65-F5344CB8AC3E}">
        <p14:creationId xmlns:p14="http://schemas.microsoft.com/office/powerpoint/2010/main" val="2341549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7826B-3B0A-F66F-D570-5BAA404946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DB13F8-E89C-16C2-95AF-A59A6203A02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87C53A1-3ADF-414D-A360-59554DFF35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2E5803D-AB58-9D2A-103B-B8F134BB7992}"/>
              </a:ext>
            </a:extLst>
          </p:cNvPr>
          <p:cNvSpPr>
            <a:spLocks noGrp="1"/>
          </p:cNvSpPr>
          <p:nvPr>
            <p:ph type="sldNum" sz="quarter" idx="10"/>
          </p:nvPr>
        </p:nvSpPr>
        <p:spPr/>
        <p:txBody>
          <a:bodyPr/>
          <a:lstStyle/>
          <a:p>
            <a:fld id="{32F81628-5A4B-4DF4-A2F4-24AEEA81AD16}" type="slidenum">
              <a:rPr lang="en-US" smtClean="0"/>
              <a:pPr/>
              <a:t>15</a:t>
            </a:fld>
            <a:endParaRPr lang="en-US" dirty="0"/>
          </a:p>
        </p:txBody>
      </p:sp>
    </p:spTree>
    <p:extLst>
      <p:ext uri="{BB962C8B-B14F-4D97-AF65-F5344CB8AC3E}">
        <p14:creationId xmlns:p14="http://schemas.microsoft.com/office/powerpoint/2010/main" val="35359038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80CB3-E0FF-9C87-973C-F0822AD99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95E2FD-2C60-5C57-674E-BF5BA9FD798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0CA74E0-2C39-108F-CDA6-323CE6EDBD2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7BFA9AE-DF64-ECDA-5B6E-06FDC7D4CB30}"/>
              </a:ext>
            </a:extLst>
          </p:cNvPr>
          <p:cNvSpPr>
            <a:spLocks noGrp="1"/>
          </p:cNvSpPr>
          <p:nvPr>
            <p:ph type="sldNum" sz="quarter" idx="10"/>
          </p:nvPr>
        </p:nvSpPr>
        <p:spPr/>
        <p:txBody>
          <a:bodyPr/>
          <a:lstStyle/>
          <a:p>
            <a:fld id="{32F81628-5A4B-4DF4-A2F4-24AEEA81AD16}" type="slidenum">
              <a:rPr lang="en-US" smtClean="0"/>
              <a:pPr/>
              <a:t>16</a:t>
            </a:fld>
            <a:endParaRPr lang="en-US" dirty="0"/>
          </a:p>
        </p:txBody>
      </p:sp>
    </p:spTree>
    <p:extLst>
      <p:ext uri="{BB962C8B-B14F-4D97-AF65-F5344CB8AC3E}">
        <p14:creationId xmlns:p14="http://schemas.microsoft.com/office/powerpoint/2010/main" val="4089050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2FA7B-31C2-3855-B17A-5F54B8AC24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C4A9C-8F54-80B8-A779-D86A6CDECCF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C7560CB-0A78-127E-0075-C5BD3D0795A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A2387F-12BB-0B19-6A9D-AB72B26212C4}"/>
              </a:ext>
            </a:extLst>
          </p:cNvPr>
          <p:cNvSpPr>
            <a:spLocks noGrp="1"/>
          </p:cNvSpPr>
          <p:nvPr>
            <p:ph type="sldNum" sz="quarter" idx="10"/>
          </p:nvPr>
        </p:nvSpPr>
        <p:spPr/>
        <p:txBody>
          <a:bodyPr/>
          <a:lstStyle/>
          <a:p>
            <a:fld id="{32F81628-5A4B-4DF4-A2F4-24AEEA81AD16}" type="slidenum">
              <a:rPr lang="en-US" smtClean="0"/>
              <a:pPr/>
              <a:t>17</a:t>
            </a:fld>
            <a:endParaRPr lang="en-US" dirty="0"/>
          </a:p>
        </p:txBody>
      </p:sp>
    </p:spTree>
    <p:extLst>
      <p:ext uri="{BB962C8B-B14F-4D97-AF65-F5344CB8AC3E}">
        <p14:creationId xmlns:p14="http://schemas.microsoft.com/office/powerpoint/2010/main" val="10896577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F78DF-E662-6BB2-EEC1-47651B570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A70BB-2F7E-2676-F39E-923550B55D3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CACB5C4-1721-BB9E-C8FA-1E362648BB0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6D7C13A-549C-BE43-843E-BF41294EB67E}"/>
              </a:ext>
            </a:extLst>
          </p:cNvPr>
          <p:cNvSpPr>
            <a:spLocks noGrp="1"/>
          </p:cNvSpPr>
          <p:nvPr>
            <p:ph type="sldNum" sz="quarter" idx="10"/>
          </p:nvPr>
        </p:nvSpPr>
        <p:spPr/>
        <p:txBody>
          <a:bodyPr/>
          <a:lstStyle/>
          <a:p>
            <a:fld id="{32F81628-5A4B-4DF4-A2F4-24AEEA81AD16}" type="slidenum">
              <a:rPr lang="en-US" smtClean="0"/>
              <a:pPr/>
              <a:t>18</a:t>
            </a:fld>
            <a:endParaRPr lang="en-US" dirty="0"/>
          </a:p>
        </p:txBody>
      </p:sp>
    </p:spTree>
    <p:extLst>
      <p:ext uri="{BB962C8B-B14F-4D97-AF65-F5344CB8AC3E}">
        <p14:creationId xmlns:p14="http://schemas.microsoft.com/office/powerpoint/2010/main" val="2459520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EA0AB-AE56-AE2A-4F15-B83DA26704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5032B7-9EA2-8967-3EE8-B89FF95659F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6E12E4E-14F3-D63B-5B51-6E098A7D07E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4837058-2FA1-0B31-3FDB-C7721F9D20DE}"/>
              </a:ext>
            </a:extLst>
          </p:cNvPr>
          <p:cNvSpPr>
            <a:spLocks noGrp="1"/>
          </p:cNvSpPr>
          <p:nvPr>
            <p:ph type="sldNum" sz="quarter" idx="10"/>
          </p:nvPr>
        </p:nvSpPr>
        <p:spPr/>
        <p:txBody>
          <a:bodyPr/>
          <a:lstStyle/>
          <a:p>
            <a:fld id="{32F81628-5A4B-4DF4-A2F4-24AEEA81AD16}" type="slidenum">
              <a:rPr lang="en-US" smtClean="0"/>
              <a:pPr/>
              <a:t>19</a:t>
            </a:fld>
            <a:endParaRPr lang="en-US" dirty="0"/>
          </a:p>
        </p:txBody>
      </p:sp>
    </p:spTree>
    <p:extLst>
      <p:ext uri="{BB962C8B-B14F-4D97-AF65-F5344CB8AC3E}">
        <p14:creationId xmlns:p14="http://schemas.microsoft.com/office/powerpoint/2010/main" val="2195713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32F81628-5A4B-4DF4-A2F4-24AEEA81AD16}" type="slidenum">
              <a:rPr lang="en-US" smtClean="0"/>
              <a:pPr/>
              <a:t>2</a:t>
            </a:fld>
            <a:endParaRPr lang="en-US" dirty="0"/>
          </a:p>
        </p:txBody>
      </p:sp>
    </p:spTree>
    <p:extLst>
      <p:ext uri="{BB962C8B-B14F-4D97-AF65-F5344CB8AC3E}">
        <p14:creationId xmlns:p14="http://schemas.microsoft.com/office/powerpoint/2010/main" val="2631800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24FB7-0E06-4772-99A0-339C298E3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610F4F-0C1C-9254-B516-740A1C02DE8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3C71582-8175-08EB-E001-88372D6CB57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CA8F44F-E68F-332D-377A-B994C331FC6D}"/>
              </a:ext>
            </a:extLst>
          </p:cNvPr>
          <p:cNvSpPr>
            <a:spLocks noGrp="1"/>
          </p:cNvSpPr>
          <p:nvPr>
            <p:ph type="sldNum" sz="quarter" idx="10"/>
          </p:nvPr>
        </p:nvSpPr>
        <p:spPr/>
        <p:txBody>
          <a:bodyPr/>
          <a:lstStyle/>
          <a:p>
            <a:fld id="{32F81628-5A4B-4DF4-A2F4-24AEEA81AD16}" type="slidenum">
              <a:rPr lang="en-US" smtClean="0"/>
              <a:pPr/>
              <a:t>20</a:t>
            </a:fld>
            <a:endParaRPr lang="en-US" dirty="0"/>
          </a:p>
        </p:txBody>
      </p:sp>
    </p:spTree>
    <p:extLst>
      <p:ext uri="{BB962C8B-B14F-4D97-AF65-F5344CB8AC3E}">
        <p14:creationId xmlns:p14="http://schemas.microsoft.com/office/powerpoint/2010/main" val="724967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C3D80-F8AF-D278-750D-92D23B957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64EC2-5EF6-FA87-D6EA-CD9B572CD0D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0754EB2-ED00-7F60-6C7D-BB4F2F29E3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8550494-5FEE-B6C9-2F68-A3E454079B64}"/>
              </a:ext>
            </a:extLst>
          </p:cNvPr>
          <p:cNvSpPr>
            <a:spLocks noGrp="1"/>
          </p:cNvSpPr>
          <p:nvPr>
            <p:ph type="sldNum" sz="quarter" idx="10"/>
          </p:nvPr>
        </p:nvSpPr>
        <p:spPr/>
        <p:txBody>
          <a:bodyPr/>
          <a:lstStyle/>
          <a:p>
            <a:fld id="{32F81628-5A4B-4DF4-A2F4-24AEEA81AD16}" type="slidenum">
              <a:rPr lang="en-US" smtClean="0"/>
              <a:pPr/>
              <a:t>21</a:t>
            </a:fld>
            <a:endParaRPr lang="en-US" dirty="0"/>
          </a:p>
        </p:txBody>
      </p:sp>
    </p:spTree>
    <p:extLst>
      <p:ext uri="{BB962C8B-B14F-4D97-AF65-F5344CB8AC3E}">
        <p14:creationId xmlns:p14="http://schemas.microsoft.com/office/powerpoint/2010/main" val="29460910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D2F69-F2A5-A85D-D9B1-9E801C127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2E4D8C-E8E1-B170-58B3-D851E6DB302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44C4501-6A73-1D7E-811D-3C28C70E559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94E0E73-94CB-3FC5-96DA-048D6FAD8CB4}"/>
              </a:ext>
            </a:extLst>
          </p:cNvPr>
          <p:cNvSpPr>
            <a:spLocks noGrp="1"/>
          </p:cNvSpPr>
          <p:nvPr>
            <p:ph type="sldNum" sz="quarter" idx="10"/>
          </p:nvPr>
        </p:nvSpPr>
        <p:spPr/>
        <p:txBody>
          <a:bodyPr/>
          <a:lstStyle/>
          <a:p>
            <a:fld id="{32F81628-5A4B-4DF4-A2F4-24AEEA81AD16}" type="slidenum">
              <a:rPr lang="en-US" smtClean="0"/>
              <a:pPr/>
              <a:t>22</a:t>
            </a:fld>
            <a:endParaRPr lang="en-US" dirty="0"/>
          </a:p>
        </p:txBody>
      </p:sp>
    </p:spTree>
    <p:extLst>
      <p:ext uri="{BB962C8B-B14F-4D97-AF65-F5344CB8AC3E}">
        <p14:creationId xmlns:p14="http://schemas.microsoft.com/office/powerpoint/2010/main" val="21258120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F036A-76FE-B070-707D-1B3DA2BB8E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33A10-C0AC-DBB9-A995-14A91602845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26FC7C1-B963-B22D-5FFE-DFDF4C4DA4F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77573CC-C0F6-9BD0-2C07-4BA0EE06D219}"/>
              </a:ext>
            </a:extLst>
          </p:cNvPr>
          <p:cNvSpPr>
            <a:spLocks noGrp="1"/>
          </p:cNvSpPr>
          <p:nvPr>
            <p:ph type="sldNum" sz="quarter" idx="10"/>
          </p:nvPr>
        </p:nvSpPr>
        <p:spPr/>
        <p:txBody>
          <a:bodyPr/>
          <a:lstStyle/>
          <a:p>
            <a:fld id="{32F81628-5A4B-4DF4-A2F4-24AEEA81AD16}" type="slidenum">
              <a:rPr lang="en-US" smtClean="0"/>
              <a:pPr/>
              <a:t>23</a:t>
            </a:fld>
            <a:endParaRPr lang="en-US" dirty="0"/>
          </a:p>
        </p:txBody>
      </p:sp>
    </p:spTree>
    <p:extLst>
      <p:ext uri="{BB962C8B-B14F-4D97-AF65-F5344CB8AC3E}">
        <p14:creationId xmlns:p14="http://schemas.microsoft.com/office/powerpoint/2010/main" val="2822461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C6FAA-E2FB-65B0-2D77-EDDB98163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8B92FB-9BB0-7BB4-65E7-DF78A52F38D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32D3D0C-2F1B-2B02-8DDB-3C406899F1B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75F9CBF-3D8F-A702-E791-FFC1348B5980}"/>
              </a:ext>
            </a:extLst>
          </p:cNvPr>
          <p:cNvSpPr>
            <a:spLocks noGrp="1"/>
          </p:cNvSpPr>
          <p:nvPr>
            <p:ph type="sldNum" sz="quarter" idx="10"/>
          </p:nvPr>
        </p:nvSpPr>
        <p:spPr/>
        <p:txBody>
          <a:bodyPr/>
          <a:lstStyle/>
          <a:p>
            <a:fld id="{32F81628-5A4B-4DF4-A2F4-24AEEA81AD16}" type="slidenum">
              <a:rPr lang="en-US" smtClean="0"/>
              <a:pPr/>
              <a:t>24</a:t>
            </a:fld>
            <a:endParaRPr lang="en-US" dirty="0"/>
          </a:p>
        </p:txBody>
      </p:sp>
    </p:spTree>
    <p:extLst>
      <p:ext uri="{BB962C8B-B14F-4D97-AF65-F5344CB8AC3E}">
        <p14:creationId xmlns:p14="http://schemas.microsoft.com/office/powerpoint/2010/main" val="36507311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D55D2-B246-3D96-FF8D-102F75E058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0B090-A060-C24D-B50D-30C7C6F53B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2A98E73-E29A-8835-3ED8-9C3279FB3E6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D79B80F-CABF-63B1-C0AA-DA8735322720}"/>
              </a:ext>
            </a:extLst>
          </p:cNvPr>
          <p:cNvSpPr>
            <a:spLocks noGrp="1"/>
          </p:cNvSpPr>
          <p:nvPr>
            <p:ph type="sldNum" sz="quarter" idx="10"/>
          </p:nvPr>
        </p:nvSpPr>
        <p:spPr/>
        <p:txBody>
          <a:bodyPr/>
          <a:lstStyle/>
          <a:p>
            <a:fld id="{32F81628-5A4B-4DF4-A2F4-24AEEA81AD16}" type="slidenum">
              <a:rPr lang="en-US" smtClean="0"/>
              <a:pPr/>
              <a:t>25</a:t>
            </a:fld>
            <a:endParaRPr lang="en-US" dirty="0"/>
          </a:p>
        </p:txBody>
      </p:sp>
    </p:spTree>
    <p:extLst>
      <p:ext uri="{BB962C8B-B14F-4D97-AF65-F5344CB8AC3E}">
        <p14:creationId xmlns:p14="http://schemas.microsoft.com/office/powerpoint/2010/main" val="1609319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B4CBF-393B-04F7-C073-30ABF9C6E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01C027-75A1-8CCF-9925-C1200C904A6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88E0540-95D8-E94C-0FD6-4AC478C6FB3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9B35E21-E1DC-374F-3DB5-1890A55D2503}"/>
              </a:ext>
            </a:extLst>
          </p:cNvPr>
          <p:cNvSpPr>
            <a:spLocks noGrp="1"/>
          </p:cNvSpPr>
          <p:nvPr>
            <p:ph type="sldNum" sz="quarter" idx="10"/>
          </p:nvPr>
        </p:nvSpPr>
        <p:spPr/>
        <p:txBody>
          <a:bodyPr/>
          <a:lstStyle/>
          <a:p>
            <a:fld id="{32F81628-5A4B-4DF4-A2F4-24AEEA81AD16}" type="slidenum">
              <a:rPr lang="en-US" smtClean="0"/>
              <a:pPr/>
              <a:t>26</a:t>
            </a:fld>
            <a:endParaRPr lang="en-US" dirty="0"/>
          </a:p>
        </p:txBody>
      </p:sp>
    </p:spTree>
    <p:extLst>
      <p:ext uri="{BB962C8B-B14F-4D97-AF65-F5344CB8AC3E}">
        <p14:creationId xmlns:p14="http://schemas.microsoft.com/office/powerpoint/2010/main" val="2208177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8A9D1-F956-B129-D86A-3AF33718A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0CAF79-E14E-DFC3-1996-742F4A12F5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EBF541B-C9EE-5152-0277-638FC7219E4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7FF54A8-4A78-AA22-CB6A-4B6360FFD736}"/>
              </a:ext>
            </a:extLst>
          </p:cNvPr>
          <p:cNvSpPr>
            <a:spLocks noGrp="1"/>
          </p:cNvSpPr>
          <p:nvPr>
            <p:ph type="sldNum" sz="quarter" idx="10"/>
          </p:nvPr>
        </p:nvSpPr>
        <p:spPr/>
        <p:txBody>
          <a:bodyPr/>
          <a:lstStyle/>
          <a:p>
            <a:fld id="{32F81628-5A4B-4DF4-A2F4-24AEEA81AD16}" type="slidenum">
              <a:rPr lang="en-US" smtClean="0"/>
              <a:pPr/>
              <a:t>27</a:t>
            </a:fld>
            <a:endParaRPr lang="en-US" dirty="0"/>
          </a:p>
        </p:txBody>
      </p:sp>
    </p:spTree>
    <p:extLst>
      <p:ext uri="{BB962C8B-B14F-4D97-AF65-F5344CB8AC3E}">
        <p14:creationId xmlns:p14="http://schemas.microsoft.com/office/powerpoint/2010/main" val="12394539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CC144-D2C4-EB8F-8605-B44D36808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6FB41F-193D-D3A1-1DA8-52ED88CFCA8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9F362F5-181A-04A4-5C2F-710D494EA4F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023F7D0-3A0D-1897-9975-AE369EB38A5A}"/>
              </a:ext>
            </a:extLst>
          </p:cNvPr>
          <p:cNvSpPr>
            <a:spLocks noGrp="1"/>
          </p:cNvSpPr>
          <p:nvPr>
            <p:ph type="sldNum" sz="quarter" idx="10"/>
          </p:nvPr>
        </p:nvSpPr>
        <p:spPr/>
        <p:txBody>
          <a:bodyPr/>
          <a:lstStyle/>
          <a:p>
            <a:fld id="{32F81628-5A4B-4DF4-A2F4-24AEEA81AD16}" type="slidenum">
              <a:rPr lang="en-US" smtClean="0"/>
              <a:pPr/>
              <a:t>28</a:t>
            </a:fld>
            <a:endParaRPr lang="en-US" dirty="0"/>
          </a:p>
        </p:txBody>
      </p:sp>
    </p:spTree>
    <p:extLst>
      <p:ext uri="{BB962C8B-B14F-4D97-AF65-F5344CB8AC3E}">
        <p14:creationId xmlns:p14="http://schemas.microsoft.com/office/powerpoint/2010/main" val="78177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60907-E2B3-A5F7-F337-EAAEC92EB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26058-544C-B84F-6C37-7784567694C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17E69D2-A8F7-D0FF-301A-A4D8771DFE3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C23AD4D-2A15-56C3-76DC-ACC03F3B54B1}"/>
              </a:ext>
            </a:extLst>
          </p:cNvPr>
          <p:cNvSpPr>
            <a:spLocks noGrp="1"/>
          </p:cNvSpPr>
          <p:nvPr>
            <p:ph type="sldNum" sz="quarter" idx="10"/>
          </p:nvPr>
        </p:nvSpPr>
        <p:spPr/>
        <p:txBody>
          <a:bodyPr/>
          <a:lstStyle/>
          <a:p>
            <a:fld id="{32F81628-5A4B-4DF4-A2F4-24AEEA81AD16}" type="slidenum">
              <a:rPr lang="en-US" smtClean="0"/>
              <a:pPr/>
              <a:t>29</a:t>
            </a:fld>
            <a:endParaRPr lang="en-US" dirty="0"/>
          </a:p>
        </p:txBody>
      </p:sp>
    </p:spTree>
    <p:extLst>
      <p:ext uri="{BB962C8B-B14F-4D97-AF65-F5344CB8AC3E}">
        <p14:creationId xmlns:p14="http://schemas.microsoft.com/office/powerpoint/2010/main" val="4273383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E328A-082C-F45A-1281-F5A8F691D1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4E9C46-19D5-1822-51BE-303611A0356E}"/>
              </a:ext>
            </a:extLst>
          </p:cNvPr>
          <p:cNvSpPr>
            <a:spLocks noGrp="1" noRot="1" noChangeAspect="1"/>
          </p:cNvSpPr>
          <p:nvPr>
            <p:ph type="sldImg"/>
          </p:nvPr>
        </p:nvSpPr>
        <p:spPr>
          <a:xfrm>
            <a:off x="406400" y="696913"/>
            <a:ext cx="6197600" cy="3486150"/>
          </a:xfrm>
        </p:spPr>
      </p:sp>
      <p:sp>
        <p:nvSpPr>
          <p:cNvPr id="3" name="Notes Placeholder 2">
            <a:extLst>
              <a:ext uri="{FF2B5EF4-FFF2-40B4-BE49-F238E27FC236}">
                <a16:creationId xmlns:a16="http://schemas.microsoft.com/office/drawing/2014/main" id="{0772688A-4F10-582A-7F24-34275DF2F36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ED71810-3FB1-FCDB-7141-850B0650A4CD}"/>
              </a:ext>
            </a:extLst>
          </p:cNvPr>
          <p:cNvSpPr>
            <a:spLocks noGrp="1"/>
          </p:cNvSpPr>
          <p:nvPr>
            <p:ph type="sldNum" sz="quarter" idx="10"/>
          </p:nvPr>
        </p:nvSpPr>
        <p:spPr/>
        <p:txBody>
          <a:bodyPr/>
          <a:lstStyle/>
          <a:p>
            <a:fld id="{32F81628-5A4B-4DF4-A2F4-24AEEA81AD16}" type="slidenum">
              <a:rPr lang="en-US" smtClean="0"/>
              <a:pPr/>
              <a:t>3</a:t>
            </a:fld>
            <a:endParaRPr lang="en-US" dirty="0"/>
          </a:p>
        </p:txBody>
      </p:sp>
    </p:spTree>
    <p:extLst>
      <p:ext uri="{BB962C8B-B14F-4D97-AF65-F5344CB8AC3E}">
        <p14:creationId xmlns:p14="http://schemas.microsoft.com/office/powerpoint/2010/main" val="15049249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66BBF-0BBF-1F36-59D0-2E680DD410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F90EF0-BB9F-36E1-1928-33B2DF57EBE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85A53B-9C3E-2EEC-1331-8B0F607D8D0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C55C1E2-A56E-313A-ED31-B85C42A5847F}"/>
              </a:ext>
            </a:extLst>
          </p:cNvPr>
          <p:cNvSpPr>
            <a:spLocks noGrp="1"/>
          </p:cNvSpPr>
          <p:nvPr>
            <p:ph type="sldNum" sz="quarter" idx="10"/>
          </p:nvPr>
        </p:nvSpPr>
        <p:spPr/>
        <p:txBody>
          <a:bodyPr/>
          <a:lstStyle/>
          <a:p>
            <a:fld id="{32F81628-5A4B-4DF4-A2F4-24AEEA81AD16}" type="slidenum">
              <a:rPr lang="en-US" smtClean="0"/>
              <a:pPr/>
              <a:t>30</a:t>
            </a:fld>
            <a:endParaRPr lang="en-US" dirty="0"/>
          </a:p>
        </p:txBody>
      </p:sp>
    </p:spTree>
    <p:extLst>
      <p:ext uri="{BB962C8B-B14F-4D97-AF65-F5344CB8AC3E}">
        <p14:creationId xmlns:p14="http://schemas.microsoft.com/office/powerpoint/2010/main" val="41677886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8451F-C78B-B86D-A89F-02E7B404F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68BFA-CF88-DBA3-EC8C-435C62FD9E8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BBFF034-9690-7C86-0676-0A411BBEF2F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442E96E-9FE6-EAA6-0BCB-B82FB0A1E49D}"/>
              </a:ext>
            </a:extLst>
          </p:cNvPr>
          <p:cNvSpPr>
            <a:spLocks noGrp="1"/>
          </p:cNvSpPr>
          <p:nvPr>
            <p:ph type="sldNum" sz="quarter" idx="10"/>
          </p:nvPr>
        </p:nvSpPr>
        <p:spPr/>
        <p:txBody>
          <a:bodyPr/>
          <a:lstStyle/>
          <a:p>
            <a:fld id="{32F81628-5A4B-4DF4-A2F4-24AEEA81AD16}" type="slidenum">
              <a:rPr lang="en-US" smtClean="0"/>
              <a:pPr/>
              <a:t>31</a:t>
            </a:fld>
            <a:endParaRPr lang="en-US" dirty="0"/>
          </a:p>
        </p:txBody>
      </p:sp>
    </p:spTree>
    <p:extLst>
      <p:ext uri="{BB962C8B-B14F-4D97-AF65-F5344CB8AC3E}">
        <p14:creationId xmlns:p14="http://schemas.microsoft.com/office/powerpoint/2010/main" val="1290042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1631E-5EF4-E344-4594-C993565E4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8847FB-E113-DF94-B944-043F59EF0B0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C8372A2-7F69-02D2-BD5D-0265BFF1DDE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D462B8B-2B82-52DA-F82B-B4DDCE494CEA}"/>
              </a:ext>
            </a:extLst>
          </p:cNvPr>
          <p:cNvSpPr>
            <a:spLocks noGrp="1"/>
          </p:cNvSpPr>
          <p:nvPr>
            <p:ph type="sldNum" sz="quarter" idx="10"/>
          </p:nvPr>
        </p:nvSpPr>
        <p:spPr/>
        <p:txBody>
          <a:bodyPr/>
          <a:lstStyle/>
          <a:p>
            <a:fld id="{32F81628-5A4B-4DF4-A2F4-24AEEA81AD16}" type="slidenum">
              <a:rPr lang="en-US" smtClean="0"/>
              <a:pPr/>
              <a:t>32</a:t>
            </a:fld>
            <a:endParaRPr lang="en-US" dirty="0"/>
          </a:p>
        </p:txBody>
      </p:sp>
    </p:spTree>
    <p:extLst>
      <p:ext uri="{BB962C8B-B14F-4D97-AF65-F5344CB8AC3E}">
        <p14:creationId xmlns:p14="http://schemas.microsoft.com/office/powerpoint/2010/main" val="7484833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86517-41D3-6783-A378-3B7FA162C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F5B671-84B4-5049-5AD6-527082F0FCA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364FBC8-FD31-1936-A31B-0145A9E8F83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DC9B41A-F94A-63C4-B610-B74A0805F502}"/>
              </a:ext>
            </a:extLst>
          </p:cNvPr>
          <p:cNvSpPr>
            <a:spLocks noGrp="1"/>
          </p:cNvSpPr>
          <p:nvPr>
            <p:ph type="sldNum" sz="quarter" idx="10"/>
          </p:nvPr>
        </p:nvSpPr>
        <p:spPr/>
        <p:txBody>
          <a:bodyPr/>
          <a:lstStyle/>
          <a:p>
            <a:fld id="{32F81628-5A4B-4DF4-A2F4-24AEEA81AD16}" type="slidenum">
              <a:rPr lang="en-US" smtClean="0"/>
              <a:pPr/>
              <a:t>33</a:t>
            </a:fld>
            <a:endParaRPr lang="en-US" dirty="0"/>
          </a:p>
        </p:txBody>
      </p:sp>
    </p:spTree>
    <p:extLst>
      <p:ext uri="{BB962C8B-B14F-4D97-AF65-F5344CB8AC3E}">
        <p14:creationId xmlns:p14="http://schemas.microsoft.com/office/powerpoint/2010/main" val="17498964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USE OF FORCE</a:t>
            </a:r>
          </a:p>
        </p:txBody>
      </p:sp>
      <p:sp>
        <p:nvSpPr>
          <p:cNvPr id="5" name="Rectangle 6"/>
          <p:cNvSpPr>
            <a:spLocks noGrp="1" noChangeArrowheads="1"/>
          </p:cNvSpPr>
          <p:nvPr>
            <p:ph type="ftr" sz="quarter" idx="4"/>
          </p:nvPr>
        </p:nvSpPr>
        <p:spPr>
          <a:ln/>
        </p:spPr>
        <p:txBody>
          <a:bodyPr/>
          <a:lstStyle/>
          <a:p>
            <a:r>
              <a:rPr lang="en-US"/>
              <a:t>CITIZENS' POLICE ACADEMY</a:t>
            </a:r>
          </a:p>
        </p:txBody>
      </p:sp>
      <p:sp>
        <p:nvSpPr>
          <p:cNvPr id="6" name="Rectangle 7"/>
          <p:cNvSpPr>
            <a:spLocks noGrp="1" noChangeArrowheads="1"/>
          </p:cNvSpPr>
          <p:nvPr>
            <p:ph type="sldNum" sz="quarter" idx="5"/>
          </p:nvPr>
        </p:nvSpPr>
        <p:spPr>
          <a:ln/>
        </p:spPr>
        <p:txBody>
          <a:bodyPr/>
          <a:lstStyle/>
          <a:p>
            <a:fld id="{A640CF21-3080-4A32-BDE1-0D9302E8F9CE}" type="slidenum">
              <a:rPr lang="en-US"/>
              <a:pPr/>
              <a:t>34</a:t>
            </a:fld>
            <a:endParaRPr 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09748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C44F6-A797-1C60-6123-5D073B2EF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1441C5-1EF1-5765-DC53-AA7D8AAE780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EFE32A-A568-29DB-9C23-8247B0720C1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EB5F144-DEE7-A980-0A9A-3B711B93E50B}"/>
              </a:ext>
            </a:extLst>
          </p:cNvPr>
          <p:cNvSpPr>
            <a:spLocks noGrp="1"/>
          </p:cNvSpPr>
          <p:nvPr>
            <p:ph type="sldNum" sz="quarter" idx="10"/>
          </p:nvPr>
        </p:nvSpPr>
        <p:spPr/>
        <p:txBody>
          <a:bodyPr/>
          <a:lstStyle/>
          <a:p>
            <a:fld id="{32F81628-5A4B-4DF4-A2F4-24AEEA81AD16}" type="slidenum">
              <a:rPr lang="en-US" smtClean="0"/>
              <a:pPr/>
              <a:t>36</a:t>
            </a:fld>
            <a:endParaRPr lang="en-US" dirty="0"/>
          </a:p>
        </p:txBody>
      </p:sp>
    </p:spTree>
    <p:extLst>
      <p:ext uri="{BB962C8B-B14F-4D97-AF65-F5344CB8AC3E}">
        <p14:creationId xmlns:p14="http://schemas.microsoft.com/office/powerpoint/2010/main" val="23354019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D5CFA-EFC8-D170-2F49-8B06FCB94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A3466-C1D0-350F-FFD7-B524492DE55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7AAA296-79C3-4299-42CA-6876E4D3C54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2339CA-EADE-2242-70DC-CEF3AD9643B7}"/>
              </a:ext>
            </a:extLst>
          </p:cNvPr>
          <p:cNvSpPr>
            <a:spLocks noGrp="1"/>
          </p:cNvSpPr>
          <p:nvPr>
            <p:ph type="sldNum" sz="quarter" idx="10"/>
          </p:nvPr>
        </p:nvSpPr>
        <p:spPr/>
        <p:txBody>
          <a:bodyPr/>
          <a:lstStyle/>
          <a:p>
            <a:fld id="{32F81628-5A4B-4DF4-A2F4-24AEEA81AD16}" type="slidenum">
              <a:rPr lang="en-US" smtClean="0"/>
              <a:pPr/>
              <a:t>37</a:t>
            </a:fld>
            <a:endParaRPr lang="en-US" dirty="0"/>
          </a:p>
        </p:txBody>
      </p:sp>
    </p:spTree>
    <p:extLst>
      <p:ext uri="{BB962C8B-B14F-4D97-AF65-F5344CB8AC3E}">
        <p14:creationId xmlns:p14="http://schemas.microsoft.com/office/powerpoint/2010/main" val="23488927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074CA-2585-AC7F-33CA-8BAA5BB78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123EC3-1A1C-3E3E-B7F9-7BF8403E283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CCD198F-B36D-5A9B-9EE7-7A8F40F791E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E6FEF13-51EC-EF19-FC2E-72A6792275B6}"/>
              </a:ext>
            </a:extLst>
          </p:cNvPr>
          <p:cNvSpPr>
            <a:spLocks noGrp="1"/>
          </p:cNvSpPr>
          <p:nvPr>
            <p:ph type="sldNum" sz="quarter" idx="10"/>
          </p:nvPr>
        </p:nvSpPr>
        <p:spPr/>
        <p:txBody>
          <a:bodyPr/>
          <a:lstStyle/>
          <a:p>
            <a:fld id="{32F81628-5A4B-4DF4-A2F4-24AEEA81AD16}" type="slidenum">
              <a:rPr lang="en-US" smtClean="0"/>
              <a:pPr/>
              <a:t>38</a:t>
            </a:fld>
            <a:endParaRPr lang="en-US" dirty="0"/>
          </a:p>
        </p:txBody>
      </p:sp>
    </p:spTree>
    <p:extLst>
      <p:ext uri="{BB962C8B-B14F-4D97-AF65-F5344CB8AC3E}">
        <p14:creationId xmlns:p14="http://schemas.microsoft.com/office/powerpoint/2010/main" val="4638359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68533-373C-B38F-83D1-24F137682B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B8DEE1-5586-5245-106B-0DA60F2737E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4F7821A-9E11-8FEE-73A6-70F5BE5C2FD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7B75A78-C4F0-20BA-6937-FF8A7BA9CB3F}"/>
              </a:ext>
            </a:extLst>
          </p:cNvPr>
          <p:cNvSpPr>
            <a:spLocks noGrp="1"/>
          </p:cNvSpPr>
          <p:nvPr>
            <p:ph type="sldNum" sz="quarter" idx="10"/>
          </p:nvPr>
        </p:nvSpPr>
        <p:spPr/>
        <p:txBody>
          <a:bodyPr/>
          <a:lstStyle/>
          <a:p>
            <a:fld id="{32F81628-5A4B-4DF4-A2F4-24AEEA81AD16}" type="slidenum">
              <a:rPr lang="en-US" smtClean="0"/>
              <a:pPr/>
              <a:t>39</a:t>
            </a:fld>
            <a:endParaRPr lang="en-US" dirty="0"/>
          </a:p>
        </p:txBody>
      </p:sp>
    </p:spTree>
    <p:extLst>
      <p:ext uri="{BB962C8B-B14F-4D97-AF65-F5344CB8AC3E}">
        <p14:creationId xmlns:p14="http://schemas.microsoft.com/office/powerpoint/2010/main" val="30138696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66069-ADD0-DDF6-9EFB-C8EC1C17D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69F00F-D831-F7D4-D6FA-93A474D6EDB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71284A8-A261-FB25-EC0C-64EE0B15BF1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E32530A6-A0E9-7550-D27F-727EBB65B374}"/>
              </a:ext>
            </a:extLst>
          </p:cNvPr>
          <p:cNvSpPr>
            <a:spLocks noGrp="1"/>
          </p:cNvSpPr>
          <p:nvPr>
            <p:ph type="sldNum" sz="quarter" idx="10"/>
          </p:nvPr>
        </p:nvSpPr>
        <p:spPr/>
        <p:txBody>
          <a:bodyPr/>
          <a:lstStyle/>
          <a:p>
            <a:fld id="{32F81628-5A4B-4DF4-A2F4-24AEEA81AD16}" type="slidenum">
              <a:rPr lang="en-US" smtClean="0"/>
              <a:pPr/>
              <a:t>40</a:t>
            </a:fld>
            <a:endParaRPr lang="en-US" dirty="0"/>
          </a:p>
        </p:txBody>
      </p:sp>
    </p:spTree>
    <p:extLst>
      <p:ext uri="{BB962C8B-B14F-4D97-AF65-F5344CB8AC3E}">
        <p14:creationId xmlns:p14="http://schemas.microsoft.com/office/powerpoint/2010/main" val="1494358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D9211-709B-658A-615D-7BF61DA26D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7FF650-563E-3ACA-49E1-F320B593538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117607E-3CC6-C42C-D43D-239629E8E5A9}"/>
              </a:ext>
            </a:extLst>
          </p:cNvPr>
          <p:cNvSpPr>
            <a:spLocks noGrp="1"/>
          </p:cNvSpPr>
          <p:nvPr>
            <p:ph type="body" idx="1"/>
          </p:nvPr>
        </p:nvSpPr>
        <p:spPr/>
        <p:txBody>
          <a:bodyPr/>
          <a:lstStyle/>
          <a:p>
            <a:endParaRPr lang="en-US" sz="1100" dirty="0"/>
          </a:p>
          <a:p>
            <a:endParaRPr lang="en-US" sz="1100" dirty="0"/>
          </a:p>
        </p:txBody>
      </p:sp>
      <p:sp>
        <p:nvSpPr>
          <p:cNvPr id="4" name="Slide Number Placeholder 3">
            <a:extLst>
              <a:ext uri="{FF2B5EF4-FFF2-40B4-BE49-F238E27FC236}">
                <a16:creationId xmlns:a16="http://schemas.microsoft.com/office/drawing/2014/main" id="{E129205B-8C29-8867-0B47-9E20D65483FB}"/>
              </a:ext>
            </a:extLst>
          </p:cNvPr>
          <p:cNvSpPr>
            <a:spLocks noGrp="1"/>
          </p:cNvSpPr>
          <p:nvPr>
            <p:ph type="sldNum" sz="quarter" idx="10"/>
          </p:nvPr>
        </p:nvSpPr>
        <p:spPr/>
        <p:txBody>
          <a:bodyPr/>
          <a:lstStyle/>
          <a:p>
            <a:fld id="{32F81628-5A4B-4DF4-A2F4-24AEEA81AD16}" type="slidenum">
              <a:rPr lang="en-US" smtClean="0"/>
              <a:pPr/>
              <a:t>4</a:t>
            </a:fld>
            <a:endParaRPr lang="en-US" dirty="0"/>
          </a:p>
        </p:txBody>
      </p:sp>
    </p:spTree>
    <p:extLst>
      <p:ext uri="{BB962C8B-B14F-4D97-AF65-F5344CB8AC3E}">
        <p14:creationId xmlns:p14="http://schemas.microsoft.com/office/powerpoint/2010/main" val="2223563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EFBAC-0D4A-275C-0A75-9E01E176E6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DFE72-AF36-5CC4-AE84-77A373813E9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CB39E41-3FBF-3B8C-CCE4-1BD165B5875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314E799-82FB-523B-A7B3-171A5BEE1C12}"/>
              </a:ext>
            </a:extLst>
          </p:cNvPr>
          <p:cNvSpPr>
            <a:spLocks noGrp="1"/>
          </p:cNvSpPr>
          <p:nvPr>
            <p:ph type="sldNum" sz="quarter" idx="10"/>
          </p:nvPr>
        </p:nvSpPr>
        <p:spPr/>
        <p:txBody>
          <a:bodyPr/>
          <a:lstStyle/>
          <a:p>
            <a:fld id="{32F81628-5A4B-4DF4-A2F4-24AEEA81AD16}" type="slidenum">
              <a:rPr lang="en-US" smtClean="0"/>
              <a:pPr/>
              <a:t>41</a:t>
            </a:fld>
            <a:endParaRPr lang="en-US" dirty="0"/>
          </a:p>
        </p:txBody>
      </p:sp>
    </p:spTree>
    <p:extLst>
      <p:ext uri="{BB962C8B-B14F-4D97-AF65-F5344CB8AC3E}">
        <p14:creationId xmlns:p14="http://schemas.microsoft.com/office/powerpoint/2010/main" val="18993502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C0989-70D2-8FBD-BF3B-BFF20F46C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95F85A-C2AB-C86F-D78E-93C9A18B00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E8F5067-3178-CBCC-A02D-4E55DB87E52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80295AA-9140-8809-483E-CAFD85F6F3BC}"/>
              </a:ext>
            </a:extLst>
          </p:cNvPr>
          <p:cNvSpPr>
            <a:spLocks noGrp="1"/>
          </p:cNvSpPr>
          <p:nvPr>
            <p:ph type="sldNum" sz="quarter" idx="10"/>
          </p:nvPr>
        </p:nvSpPr>
        <p:spPr/>
        <p:txBody>
          <a:bodyPr/>
          <a:lstStyle/>
          <a:p>
            <a:fld id="{32F81628-5A4B-4DF4-A2F4-24AEEA81AD16}" type="slidenum">
              <a:rPr lang="en-US" smtClean="0"/>
              <a:pPr/>
              <a:t>42</a:t>
            </a:fld>
            <a:endParaRPr lang="en-US" dirty="0"/>
          </a:p>
        </p:txBody>
      </p:sp>
    </p:spTree>
    <p:extLst>
      <p:ext uri="{BB962C8B-B14F-4D97-AF65-F5344CB8AC3E}">
        <p14:creationId xmlns:p14="http://schemas.microsoft.com/office/powerpoint/2010/main" val="3197072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2F827-D21E-62A0-5028-58A541248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50AFD-DF7B-9172-D7B4-871584449AE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8B08BE1-A7CC-11F0-3015-D37CE70596F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AEEBF2-DBFC-80D6-5B56-2371CC988AC6}"/>
              </a:ext>
            </a:extLst>
          </p:cNvPr>
          <p:cNvSpPr>
            <a:spLocks noGrp="1"/>
          </p:cNvSpPr>
          <p:nvPr>
            <p:ph type="sldNum" sz="quarter" idx="10"/>
          </p:nvPr>
        </p:nvSpPr>
        <p:spPr/>
        <p:txBody>
          <a:bodyPr/>
          <a:lstStyle/>
          <a:p>
            <a:fld id="{32F81628-5A4B-4DF4-A2F4-24AEEA81AD16}" type="slidenum">
              <a:rPr lang="en-US" smtClean="0"/>
              <a:pPr/>
              <a:t>43</a:t>
            </a:fld>
            <a:endParaRPr lang="en-US" dirty="0"/>
          </a:p>
        </p:txBody>
      </p:sp>
    </p:spTree>
    <p:extLst>
      <p:ext uri="{BB962C8B-B14F-4D97-AF65-F5344CB8AC3E}">
        <p14:creationId xmlns:p14="http://schemas.microsoft.com/office/powerpoint/2010/main" val="4055000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4E5B6-7DC9-3797-4D75-C9D29FD0AA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4A846-38BE-FAA7-4A49-380A79E5176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56CADB6-D865-AF28-FE65-F48E8679763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B5A40F6-2488-B4DD-0D3E-3C58BDE3AA4E}"/>
              </a:ext>
            </a:extLst>
          </p:cNvPr>
          <p:cNvSpPr>
            <a:spLocks noGrp="1"/>
          </p:cNvSpPr>
          <p:nvPr>
            <p:ph type="sldNum" sz="quarter" idx="10"/>
          </p:nvPr>
        </p:nvSpPr>
        <p:spPr/>
        <p:txBody>
          <a:bodyPr/>
          <a:lstStyle/>
          <a:p>
            <a:fld id="{32F81628-5A4B-4DF4-A2F4-24AEEA81AD16}" type="slidenum">
              <a:rPr lang="en-US" smtClean="0"/>
              <a:pPr/>
              <a:t>44</a:t>
            </a:fld>
            <a:endParaRPr lang="en-US" dirty="0"/>
          </a:p>
        </p:txBody>
      </p:sp>
    </p:spTree>
    <p:extLst>
      <p:ext uri="{BB962C8B-B14F-4D97-AF65-F5344CB8AC3E}">
        <p14:creationId xmlns:p14="http://schemas.microsoft.com/office/powerpoint/2010/main" val="11460017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2DF16-0CC0-86D2-7265-A11BF4022B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530B4-6602-9EA4-9B92-C4CB6A6BBEE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0B681FD-0E3B-4EC3-2659-86577EA84B6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E7E2575-4C9A-5214-7E56-BB3605A77DB6}"/>
              </a:ext>
            </a:extLst>
          </p:cNvPr>
          <p:cNvSpPr>
            <a:spLocks noGrp="1"/>
          </p:cNvSpPr>
          <p:nvPr>
            <p:ph type="sldNum" sz="quarter" idx="10"/>
          </p:nvPr>
        </p:nvSpPr>
        <p:spPr/>
        <p:txBody>
          <a:bodyPr/>
          <a:lstStyle/>
          <a:p>
            <a:fld id="{32F81628-5A4B-4DF4-A2F4-24AEEA81AD16}" type="slidenum">
              <a:rPr lang="en-US" smtClean="0"/>
              <a:pPr/>
              <a:t>45</a:t>
            </a:fld>
            <a:endParaRPr lang="en-US" dirty="0"/>
          </a:p>
        </p:txBody>
      </p:sp>
    </p:spTree>
    <p:extLst>
      <p:ext uri="{BB962C8B-B14F-4D97-AF65-F5344CB8AC3E}">
        <p14:creationId xmlns:p14="http://schemas.microsoft.com/office/powerpoint/2010/main" val="33892561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2781A-194C-7A02-BB4E-BEC983FBF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6CFCB6-C6CD-1D83-0245-67160A6013A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D994D3D-2CF5-9961-9C8D-E0460EAF4B7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375EB48-5B6C-8238-7A9C-A9083DDDAA8C}"/>
              </a:ext>
            </a:extLst>
          </p:cNvPr>
          <p:cNvSpPr>
            <a:spLocks noGrp="1"/>
          </p:cNvSpPr>
          <p:nvPr>
            <p:ph type="sldNum" sz="quarter" idx="10"/>
          </p:nvPr>
        </p:nvSpPr>
        <p:spPr/>
        <p:txBody>
          <a:bodyPr/>
          <a:lstStyle/>
          <a:p>
            <a:fld id="{32F81628-5A4B-4DF4-A2F4-24AEEA81AD16}" type="slidenum">
              <a:rPr lang="en-US" smtClean="0"/>
              <a:pPr/>
              <a:t>46</a:t>
            </a:fld>
            <a:endParaRPr lang="en-US" dirty="0"/>
          </a:p>
        </p:txBody>
      </p:sp>
    </p:spTree>
    <p:extLst>
      <p:ext uri="{BB962C8B-B14F-4D97-AF65-F5344CB8AC3E}">
        <p14:creationId xmlns:p14="http://schemas.microsoft.com/office/powerpoint/2010/main" val="40422726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12592-2065-B753-4604-44AAFA000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9EBB00-8077-CFFD-172D-53A48C1EC4B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14AFD83-6ECF-EAA8-E00B-4F28A0D0882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9B13D12-DD01-B709-822D-E0C6D78F7CF7}"/>
              </a:ext>
            </a:extLst>
          </p:cNvPr>
          <p:cNvSpPr>
            <a:spLocks noGrp="1"/>
          </p:cNvSpPr>
          <p:nvPr>
            <p:ph type="sldNum" sz="quarter" idx="10"/>
          </p:nvPr>
        </p:nvSpPr>
        <p:spPr/>
        <p:txBody>
          <a:bodyPr/>
          <a:lstStyle/>
          <a:p>
            <a:fld id="{32F81628-5A4B-4DF4-A2F4-24AEEA81AD16}" type="slidenum">
              <a:rPr lang="en-US" smtClean="0"/>
              <a:pPr/>
              <a:t>47</a:t>
            </a:fld>
            <a:endParaRPr lang="en-US" dirty="0"/>
          </a:p>
        </p:txBody>
      </p:sp>
    </p:spTree>
    <p:extLst>
      <p:ext uri="{BB962C8B-B14F-4D97-AF65-F5344CB8AC3E}">
        <p14:creationId xmlns:p14="http://schemas.microsoft.com/office/powerpoint/2010/main" val="24242563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F460D-F393-BDE5-5655-18FF2E497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97109-0B3C-B335-212E-A4E6E443E17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FE1FF4E-E77F-36D8-1CE6-B84D09D89EB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37B0549-40CD-456F-4B6F-6B57AF52E860}"/>
              </a:ext>
            </a:extLst>
          </p:cNvPr>
          <p:cNvSpPr>
            <a:spLocks noGrp="1"/>
          </p:cNvSpPr>
          <p:nvPr>
            <p:ph type="sldNum" sz="quarter" idx="10"/>
          </p:nvPr>
        </p:nvSpPr>
        <p:spPr/>
        <p:txBody>
          <a:bodyPr/>
          <a:lstStyle/>
          <a:p>
            <a:fld id="{32F81628-5A4B-4DF4-A2F4-24AEEA81AD16}" type="slidenum">
              <a:rPr lang="en-US" smtClean="0"/>
              <a:pPr/>
              <a:t>48</a:t>
            </a:fld>
            <a:endParaRPr lang="en-US" dirty="0"/>
          </a:p>
        </p:txBody>
      </p:sp>
    </p:spTree>
    <p:extLst>
      <p:ext uri="{BB962C8B-B14F-4D97-AF65-F5344CB8AC3E}">
        <p14:creationId xmlns:p14="http://schemas.microsoft.com/office/powerpoint/2010/main" val="283808451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28442-8F54-B507-274C-6676C02F0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7D325B-0C59-AD69-F1BA-65B5895269A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94A4A50-E27B-995D-9AF0-D37921E161EA}"/>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B47D9F3-CA02-F7B9-1807-59681533D453}"/>
              </a:ext>
            </a:extLst>
          </p:cNvPr>
          <p:cNvSpPr>
            <a:spLocks noGrp="1"/>
          </p:cNvSpPr>
          <p:nvPr>
            <p:ph type="sldNum" sz="quarter" idx="10"/>
          </p:nvPr>
        </p:nvSpPr>
        <p:spPr/>
        <p:txBody>
          <a:bodyPr/>
          <a:lstStyle/>
          <a:p>
            <a:fld id="{32F81628-5A4B-4DF4-A2F4-24AEEA81AD16}" type="slidenum">
              <a:rPr lang="en-US" smtClean="0"/>
              <a:pPr/>
              <a:t>49</a:t>
            </a:fld>
            <a:endParaRPr lang="en-US" dirty="0"/>
          </a:p>
        </p:txBody>
      </p:sp>
    </p:spTree>
    <p:extLst>
      <p:ext uri="{BB962C8B-B14F-4D97-AF65-F5344CB8AC3E}">
        <p14:creationId xmlns:p14="http://schemas.microsoft.com/office/powerpoint/2010/main" val="25559669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7A36D-EBBA-342B-AAB7-93EBF40EC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DBA8F-DCC3-957A-F463-41FED1BCE88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91A7930-35F3-2C48-8731-33C84605652F}"/>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2691D9E-13EC-971E-8737-F86D666A7D84}"/>
              </a:ext>
            </a:extLst>
          </p:cNvPr>
          <p:cNvSpPr>
            <a:spLocks noGrp="1"/>
          </p:cNvSpPr>
          <p:nvPr>
            <p:ph type="sldNum" sz="quarter" idx="10"/>
          </p:nvPr>
        </p:nvSpPr>
        <p:spPr/>
        <p:txBody>
          <a:bodyPr/>
          <a:lstStyle/>
          <a:p>
            <a:fld id="{32F81628-5A4B-4DF4-A2F4-24AEEA81AD16}" type="slidenum">
              <a:rPr lang="en-US" smtClean="0"/>
              <a:pPr/>
              <a:t>50</a:t>
            </a:fld>
            <a:endParaRPr lang="en-US" dirty="0"/>
          </a:p>
        </p:txBody>
      </p:sp>
    </p:spTree>
    <p:extLst>
      <p:ext uri="{BB962C8B-B14F-4D97-AF65-F5344CB8AC3E}">
        <p14:creationId xmlns:p14="http://schemas.microsoft.com/office/powerpoint/2010/main" val="3218750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42E36-1CD2-8CCA-D89A-8189A911D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C7B149-11E9-CF2E-8FB1-ACE052E514D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7185548-A7A7-8CCF-BD1F-A3947708473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328957F-3882-C6BB-1015-3D5FFD96A022}"/>
              </a:ext>
            </a:extLst>
          </p:cNvPr>
          <p:cNvSpPr>
            <a:spLocks noGrp="1"/>
          </p:cNvSpPr>
          <p:nvPr>
            <p:ph type="sldNum" sz="quarter" idx="10"/>
          </p:nvPr>
        </p:nvSpPr>
        <p:spPr/>
        <p:txBody>
          <a:bodyPr/>
          <a:lstStyle/>
          <a:p>
            <a:fld id="{32F81628-5A4B-4DF4-A2F4-24AEEA81AD16}" type="slidenum">
              <a:rPr lang="en-US" smtClean="0"/>
              <a:pPr/>
              <a:t>5</a:t>
            </a:fld>
            <a:endParaRPr lang="en-US" dirty="0"/>
          </a:p>
        </p:txBody>
      </p:sp>
    </p:spTree>
    <p:extLst>
      <p:ext uri="{BB962C8B-B14F-4D97-AF65-F5344CB8AC3E}">
        <p14:creationId xmlns:p14="http://schemas.microsoft.com/office/powerpoint/2010/main" val="21031316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E8818-EA88-CDFA-AA70-C3F094D259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8CA3C3-12D8-1D80-A47C-67AF390B4D9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999E4EF-0E00-6E67-9BAF-FF96332ADC1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4776EB4-B331-5ED5-91D0-779021C800D0}"/>
              </a:ext>
            </a:extLst>
          </p:cNvPr>
          <p:cNvSpPr>
            <a:spLocks noGrp="1"/>
          </p:cNvSpPr>
          <p:nvPr>
            <p:ph type="sldNum" sz="quarter" idx="10"/>
          </p:nvPr>
        </p:nvSpPr>
        <p:spPr/>
        <p:txBody>
          <a:bodyPr/>
          <a:lstStyle/>
          <a:p>
            <a:fld id="{32F81628-5A4B-4DF4-A2F4-24AEEA81AD16}" type="slidenum">
              <a:rPr lang="en-US" smtClean="0"/>
              <a:pPr/>
              <a:t>51</a:t>
            </a:fld>
            <a:endParaRPr lang="en-US" dirty="0"/>
          </a:p>
        </p:txBody>
      </p:sp>
    </p:spTree>
    <p:extLst>
      <p:ext uri="{BB962C8B-B14F-4D97-AF65-F5344CB8AC3E}">
        <p14:creationId xmlns:p14="http://schemas.microsoft.com/office/powerpoint/2010/main" val="206044489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69A69-3063-44E6-F3BE-1F57D97C56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43530-EBF2-3559-8D37-7234135B984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0D67D1D-0AF8-9340-DD03-98CB5BE8A68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2ED5CC6-FB07-FC03-3569-3579C98BE6AC}"/>
              </a:ext>
            </a:extLst>
          </p:cNvPr>
          <p:cNvSpPr>
            <a:spLocks noGrp="1"/>
          </p:cNvSpPr>
          <p:nvPr>
            <p:ph type="sldNum" sz="quarter" idx="10"/>
          </p:nvPr>
        </p:nvSpPr>
        <p:spPr/>
        <p:txBody>
          <a:bodyPr/>
          <a:lstStyle/>
          <a:p>
            <a:fld id="{32F81628-5A4B-4DF4-A2F4-24AEEA81AD16}" type="slidenum">
              <a:rPr lang="en-US" smtClean="0"/>
              <a:pPr/>
              <a:t>52</a:t>
            </a:fld>
            <a:endParaRPr lang="en-US" dirty="0"/>
          </a:p>
        </p:txBody>
      </p:sp>
    </p:spTree>
    <p:extLst>
      <p:ext uri="{BB962C8B-B14F-4D97-AF65-F5344CB8AC3E}">
        <p14:creationId xmlns:p14="http://schemas.microsoft.com/office/powerpoint/2010/main" val="105326404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3E453-E607-9C89-A112-72720237E2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67C2F-1223-DE72-0A3F-9871BD9CD95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BA3CCC2-39A3-7C6E-83A2-792AF00CAC1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B05163E-5104-E084-EA56-674B24F769ED}"/>
              </a:ext>
            </a:extLst>
          </p:cNvPr>
          <p:cNvSpPr>
            <a:spLocks noGrp="1"/>
          </p:cNvSpPr>
          <p:nvPr>
            <p:ph type="sldNum" sz="quarter" idx="10"/>
          </p:nvPr>
        </p:nvSpPr>
        <p:spPr/>
        <p:txBody>
          <a:bodyPr/>
          <a:lstStyle/>
          <a:p>
            <a:fld id="{32F81628-5A4B-4DF4-A2F4-24AEEA81AD16}" type="slidenum">
              <a:rPr lang="en-US" smtClean="0"/>
              <a:pPr/>
              <a:t>53</a:t>
            </a:fld>
            <a:endParaRPr lang="en-US" dirty="0"/>
          </a:p>
        </p:txBody>
      </p:sp>
    </p:spTree>
    <p:extLst>
      <p:ext uri="{BB962C8B-B14F-4D97-AF65-F5344CB8AC3E}">
        <p14:creationId xmlns:p14="http://schemas.microsoft.com/office/powerpoint/2010/main" val="382955604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48A29-43BD-792A-32E9-3238EE9BEE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22A14-6965-9F06-0B3E-5854B0021C6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F0D6135-7165-95E8-3825-9D852A0D56E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5B7E25B-6657-7358-C272-200A96552ECC}"/>
              </a:ext>
            </a:extLst>
          </p:cNvPr>
          <p:cNvSpPr>
            <a:spLocks noGrp="1"/>
          </p:cNvSpPr>
          <p:nvPr>
            <p:ph type="sldNum" sz="quarter" idx="10"/>
          </p:nvPr>
        </p:nvSpPr>
        <p:spPr/>
        <p:txBody>
          <a:bodyPr/>
          <a:lstStyle/>
          <a:p>
            <a:fld id="{32F81628-5A4B-4DF4-A2F4-24AEEA81AD16}" type="slidenum">
              <a:rPr lang="en-US" smtClean="0"/>
              <a:pPr/>
              <a:t>54</a:t>
            </a:fld>
            <a:endParaRPr lang="en-US" dirty="0"/>
          </a:p>
        </p:txBody>
      </p:sp>
    </p:spTree>
    <p:extLst>
      <p:ext uri="{BB962C8B-B14F-4D97-AF65-F5344CB8AC3E}">
        <p14:creationId xmlns:p14="http://schemas.microsoft.com/office/powerpoint/2010/main" val="16827087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1A32A-597C-514F-BB6E-203A4F4C8F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6DD13-BA4C-215C-02E4-791C3301E5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D8F1C75-91DB-07D7-8805-CED0722191C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CCA03E9-5445-80D1-A3CD-4109214C4D01}"/>
              </a:ext>
            </a:extLst>
          </p:cNvPr>
          <p:cNvSpPr>
            <a:spLocks noGrp="1"/>
          </p:cNvSpPr>
          <p:nvPr>
            <p:ph type="sldNum" sz="quarter" idx="10"/>
          </p:nvPr>
        </p:nvSpPr>
        <p:spPr/>
        <p:txBody>
          <a:bodyPr/>
          <a:lstStyle/>
          <a:p>
            <a:fld id="{32F81628-5A4B-4DF4-A2F4-24AEEA81AD16}" type="slidenum">
              <a:rPr lang="en-US" smtClean="0"/>
              <a:pPr/>
              <a:t>55</a:t>
            </a:fld>
            <a:endParaRPr lang="en-US" dirty="0"/>
          </a:p>
        </p:txBody>
      </p:sp>
    </p:spTree>
    <p:extLst>
      <p:ext uri="{BB962C8B-B14F-4D97-AF65-F5344CB8AC3E}">
        <p14:creationId xmlns:p14="http://schemas.microsoft.com/office/powerpoint/2010/main" val="212699477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C430D-FF4B-6476-481D-2A145899E6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2F6C8-D7D0-A93E-4D5E-CB320515CD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D611692-E6BF-F2B8-0759-5D2E4D3C8D9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A4BF45B-EDDE-1F4F-9156-4ED6054650C4}"/>
              </a:ext>
            </a:extLst>
          </p:cNvPr>
          <p:cNvSpPr>
            <a:spLocks noGrp="1"/>
          </p:cNvSpPr>
          <p:nvPr>
            <p:ph type="sldNum" sz="quarter" idx="10"/>
          </p:nvPr>
        </p:nvSpPr>
        <p:spPr/>
        <p:txBody>
          <a:bodyPr/>
          <a:lstStyle/>
          <a:p>
            <a:fld id="{32F81628-5A4B-4DF4-A2F4-24AEEA81AD16}" type="slidenum">
              <a:rPr lang="en-US" smtClean="0"/>
              <a:pPr/>
              <a:t>56</a:t>
            </a:fld>
            <a:endParaRPr lang="en-US" dirty="0"/>
          </a:p>
        </p:txBody>
      </p:sp>
    </p:spTree>
    <p:extLst>
      <p:ext uri="{BB962C8B-B14F-4D97-AF65-F5344CB8AC3E}">
        <p14:creationId xmlns:p14="http://schemas.microsoft.com/office/powerpoint/2010/main" val="8952756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51C5F-204D-5ED1-194C-FCD1B18295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315B2D-C690-CD47-BFC1-34808D0B88E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FA73FAF-6F4F-021F-6A91-569F4551E06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EC4C246-9FC8-D5D1-8344-0E137E6B1054}"/>
              </a:ext>
            </a:extLst>
          </p:cNvPr>
          <p:cNvSpPr>
            <a:spLocks noGrp="1"/>
          </p:cNvSpPr>
          <p:nvPr>
            <p:ph type="sldNum" sz="quarter" idx="10"/>
          </p:nvPr>
        </p:nvSpPr>
        <p:spPr/>
        <p:txBody>
          <a:bodyPr/>
          <a:lstStyle/>
          <a:p>
            <a:fld id="{32F81628-5A4B-4DF4-A2F4-24AEEA81AD16}" type="slidenum">
              <a:rPr lang="en-US" smtClean="0"/>
              <a:pPr/>
              <a:t>57</a:t>
            </a:fld>
            <a:endParaRPr lang="en-US" dirty="0"/>
          </a:p>
        </p:txBody>
      </p:sp>
    </p:spTree>
    <p:extLst>
      <p:ext uri="{BB962C8B-B14F-4D97-AF65-F5344CB8AC3E}">
        <p14:creationId xmlns:p14="http://schemas.microsoft.com/office/powerpoint/2010/main" val="231977518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5045D-2446-0581-0AA2-C65E32A323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6FCBA-8339-4B13-6CE1-AC08E6BC887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0E99A13-6D5F-768D-AAA1-DC6EE29093E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4E77F79-67F6-DD91-0D77-CB16A89E340A}"/>
              </a:ext>
            </a:extLst>
          </p:cNvPr>
          <p:cNvSpPr>
            <a:spLocks noGrp="1"/>
          </p:cNvSpPr>
          <p:nvPr>
            <p:ph type="sldNum" sz="quarter" idx="10"/>
          </p:nvPr>
        </p:nvSpPr>
        <p:spPr/>
        <p:txBody>
          <a:bodyPr/>
          <a:lstStyle/>
          <a:p>
            <a:fld id="{32F81628-5A4B-4DF4-A2F4-24AEEA81AD16}" type="slidenum">
              <a:rPr lang="en-US" smtClean="0"/>
              <a:pPr/>
              <a:t>58</a:t>
            </a:fld>
            <a:endParaRPr lang="en-US" dirty="0"/>
          </a:p>
        </p:txBody>
      </p:sp>
    </p:spTree>
    <p:extLst>
      <p:ext uri="{BB962C8B-B14F-4D97-AF65-F5344CB8AC3E}">
        <p14:creationId xmlns:p14="http://schemas.microsoft.com/office/powerpoint/2010/main" val="424789024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B34AF-4343-0374-551C-F4A770B9D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3F1453-CFD8-B981-E0B7-B1D32BDD5B0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846391A-E6F9-BFBD-A9C0-4EFF5B00389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2AB6F0-EF8D-3096-7DAE-DA2833F8AA31}"/>
              </a:ext>
            </a:extLst>
          </p:cNvPr>
          <p:cNvSpPr>
            <a:spLocks noGrp="1"/>
          </p:cNvSpPr>
          <p:nvPr>
            <p:ph type="sldNum" sz="quarter" idx="10"/>
          </p:nvPr>
        </p:nvSpPr>
        <p:spPr/>
        <p:txBody>
          <a:bodyPr/>
          <a:lstStyle/>
          <a:p>
            <a:fld id="{32F81628-5A4B-4DF4-A2F4-24AEEA81AD16}" type="slidenum">
              <a:rPr lang="en-US" smtClean="0"/>
              <a:pPr/>
              <a:t>59</a:t>
            </a:fld>
            <a:endParaRPr lang="en-US" dirty="0"/>
          </a:p>
        </p:txBody>
      </p:sp>
    </p:spTree>
    <p:extLst>
      <p:ext uri="{BB962C8B-B14F-4D97-AF65-F5344CB8AC3E}">
        <p14:creationId xmlns:p14="http://schemas.microsoft.com/office/powerpoint/2010/main" val="3528827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22D15-6EF8-83DD-3A34-30A06655FF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4D8AEA-72E2-91E4-F093-F05E564D49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75FF970-4BAF-3AF8-DE93-7AA9805F0A7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BF131953-B766-AAD1-53A5-DC32E34DEF2A}"/>
              </a:ext>
            </a:extLst>
          </p:cNvPr>
          <p:cNvSpPr>
            <a:spLocks noGrp="1"/>
          </p:cNvSpPr>
          <p:nvPr>
            <p:ph type="sldNum" sz="quarter" idx="10"/>
          </p:nvPr>
        </p:nvSpPr>
        <p:spPr/>
        <p:txBody>
          <a:bodyPr/>
          <a:lstStyle/>
          <a:p>
            <a:fld id="{32F81628-5A4B-4DF4-A2F4-24AEEA81AD16}" type="slidenum">
              <a:rPr lang="en-US" smtClean="0"/>
              <a:pPr/>
              <a:t>60</a:t>
            </a:fld>
            <a:endParaRPr lang="en-US" dirty="0"/>
          </a:p>
        </p:txBody>
      </p:sp>
    </p:spTree>
    <p:extLst>
      <p:ext uri="{BB962C8B-B14F-4D97-AF65-F5344CB8AC3E}">
        <p14:creationId xmlns:p14="http://schemas.microsoft.com/office/powerpoint/2010/main" val="906184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D0D9B-5776-E486-C7DD-2F03BC5073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C8BA4-2BE4-9107-BC9E-FCF451D61A9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A945CF4-8B0B-7B94-BAF5-DDE54B489655}"/>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62CFBBF-A099-AB87-E3CC-C0BFF29DC400}"/>
              </a:ext>
            </a:extLst>
          </p:cNvPr>
          <p:cNvSpPr>
            <a:spLocks noGrp="1"/>
          </p:cNvSpPr>
          <p:nvPr>
            <p:ph type="sldNum" sz="quarter" idx="10"/>
          </p:nvPr>
        </p:nvSpPr>
        <p:spPr/>
        <p:txBody>
          <a:bodyPr/>
          <a:lstStyle/>
          <a:p>
            <a:fld id="{32F81628-5A4B-4DF4-A2F4-24AEEA81AD16}" type="slidenum">
              <a:rPr lang="en-US" smtClean="0"/>
              <a:pPr/>
              <a:t>6</a:t>
            </a:fld>
            <a:endParaRPr lang="en-US" dirty="0"/>
          </a:p>
        </p:txBody>
      </p:sp>
    </p:spTree>
    <p:extLst>
      <p:ext uri="{BB962C8B-B14F-4D97-AF65-F5344CB8AC3E}">
        <p14:creationId xmlns:p14="http://schemas.microsoft.com/office/powerpoint/2010/main" val="51037326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90323-ECF4-4E23-898C-8DFBF6ACD8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2DA7A-C400-940C-F450-2E67559713C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E02842-C3D7-82D1-C5F1-958559CABCA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A730872-3351-2B49-4A99-60953EA0A3F6}"/>
              </a:ext>
            </a:extLst>
          </p:cNvPr>
          <p:cNvSpPr>
            <a:spLocks noGrp="1"/>
          </p:cNvSpPr>
          <p:nvPr>
            <p:ph type="sldNum" sz="quarter" idx="10"/>
          </p:nvPr>
        </p:nvSpPr>
        <p:spPr/>
        <p:txBody>
          <a:bodyPr/>
          <a:lstStyle/>
          <a:p>
            <a:fld id="{32F81628-5A4B-4DF4-A2F4-24AEEA81AD16}" type="slidenum">
              <a:rPr lang="en-US" smtClean="0"/>
              <a:pPr/>
              <a:t>61</a:t>
            </a:fld>
            <a:endParaRPr lang="en-US" dirty="0"/>
          </a:p>
        </p:txBody>
      </p:sp>
    </p:spTree>
    <p:extLst>
      <p:ext uri="{BB962C8B-B14F-4D97-AF65-F5344CB8AC3E}">
        <p14:creationId xmlns:p14="http://schemas.microsoft.com/office/powerpoint/2010/main" val="22154256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81EFE-F11E-9C23-83F9-9002C39FCB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EBD96-238C-BC37-5D99-791ADDCBE8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F4F1142-F808-8C16-2EB8-85EAA1871FD4}"/>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6A2673F-74B4-252B-A56A-F59E410AECAE}"/>
              </a:ext>
            </a:extLst>
          </p:cNvPr>
          <p:cNvSpPr>
            <a:spLocks noGrp="1"/>
          </p:cNvSpPr>
          <p:nvPr>
            <p:ph type="sldNum" sz="quarter" idx="10"/>
          </p:nvPr>
        </p:nvSpPr>
        <p:spPr/>
        <p:txBody>
          <a:bodyPr/>
          <a:lstStyle/>
          <a:p>
            <a:fld id="{32F81628-5A4B-4DF4-A2F4-24AEEA81AD16}" type="slidenum">
              <a:rPr lang="en-US" smtClean="0"/>
              <a:pPr/>
              <a:t>62</a:t>
            </a:fld>
            <a:endParaRPr lang="en-US" dirty="0"/>
          </a:p>
        </p:txBody>
      </p:sp>
    </p:spTree>
    <p:extLst>
      <p:ext uri="{BB962C8B-B14F-4D97-AF65-F5344CB8AC3E}">
        <p14:creationId xmlns:p14="http://schemas.microsoft.com/office/powerpoint/2010/main" val="280810364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023A0-618E-92B6-4332-80542A0716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9D2A1-A98E-4CF1-75A0-3E80C17AA1C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2CB5278-216F-E326-6F79-92ABD2A8985B}"/>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D358AA1-ACD7-B9F2-EC6B-22E2DDA508EF}"/>
              </a:ext>
            </a:extLst>
          </p:cNvPr>
          <p:cNvSpPr>
            <a:spLocks noGrp="1"/>
          </p:cNvSpPr>
          <p:nvPr>
            <p:ph type="sldNum" sz="quarter" idx="10"/>
          </p:nvPr>
        </p:nvSpPr>
        <p:spPr/>
        <p:txBody>
          <a:bodyPr/>
          <a:lstStyle/>
          <a:p>
            <a:fld id="{32F81628-5A4B-4DF4-A2F4-24AEEA81AD16}" type="slidenum">
              <a:rPr lang="en-US" smtClean="0"/>
              <a:pPr/>
              <a:t>63</a:t>
            </a:fld>
            <a:endParaRPr lang="en-US" dirty="0"/>
          </a:p>
        </p:txBody>
      </p:sp>
    </p:spTree>
    <p:extLst>
      <p:ext uri="{BB962C8B-B14F-4D97-AF65-F5344CB8AC3E}">
        <p14:creationId xmlns:p14="http://schemas.microsoft.com/office/powerpoint/2010/main" val="113695889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90BB0-E1F5-AA6E-FFED-6ADF0D7885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CFEB1-01F5-923A-7168-E39277507FF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F44B8FE-5E86-DF4F-4EC9-53CA0F0A9C5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AE9B18D-2130-9506-A21B-7AB0E29F9E9B}"/>
              </a:ext>
            </a:extLst>
          </p:cNvPr>
          <p:cNvSpPr>
            <a:spLocks noGrp="1"/>
          </p:cNvSpPr>
          <p:nvPr>
            <p:ph type="sldNum" sz="quarter" idx="10"/>
          </p:nvPr>
        </p:nvSpPr>
        <p:spPr/>
        <p:txBody>
          <a:bodyPr/>
          <a:lstStyle/>
          <a:p>
            <a:fld id="{32F81628-5A4B-4DF4-A2F4-24AEEA81AD16}" type="slidenum">
              <a:rPr lang="en-US" smtClean="0"/>
              <a:pPr/>
              <a:t>64</a:t>
            </a:fld>
            <a:endParaRPr lang="en-US" dirty="0"/>
          </a:p>
        </p:txBody>
      </p:sp>
    </p:spTree>
    <p:extLst>
      <p:ext uri="{BB962C8B-B14F-4D97-AF65-F5344CB8AC3E}">
        <p14:creationId xmlns:p14="http://schemas.microsoft.com/office/powerpoint/2010/main" val="243830110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496E8-703D-6F18-F8AF-312D40B93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3D17B2-66C9-8B0E-9410-030559800CE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3F5737D-1A2C-5C20-2C7B-60C10A6CAD1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7FBCFF66-1C40-DC5C-96F0-5BF10D39E447}"/>
              </a:ext>
            </a:extLst>
          </p:cNvPr>
          <p:cNvSpPr>
            <a:spLocks noGrp="1"/>
          </p:cNvSpPr>
          <p:nvPr>
            <p:ph type="sldNum" sz="quarter" idx="10"/>
          </p:nvPr>
        </p:nvSpPr>
        <p:spPr/>
        <p:txBody>
          <a:bodyPr/>
          <a:lstStyle/>
          <a:p>
            <a:fld id="{32F81628-5A4B-4DF4-A2F4-24AEEA81AD16}" type="slidenum">
              <a:rPr lang="en-US" smtClean="0"/>
              <a:pPr/>
              <a:t>65</a:t>
            </a:fld>
            <a:endParaRPr lang="en-US" dirty="0"/>
          </a:p>
        </p:txBody>
      </p:sp>
    </p:spTree>
    <p:extLst>
      <p:ext uri="{BB962C8B-B14F-4D97-AF65-F5344CB8AC3E}">
        <p14:creationId xmlns:p14="http://schemas.microsoft.com/office/powerpoint/2010/main" val="165292131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BC643-81E3-44EE-E9FD-360967E11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BEB987-20FC-FE0C-6240-458299D4DD6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AC33AC2-32B1-E350-05AC-9E16FA9C1C26}"/>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F8ECAE1-4E5D-9D4E-8999-80E839BE9656}"/>
              </a:ext>
            </a:extLst>
          </p:cNvPr>
          <p:cNvSpPr>
            <a:spLocks noGrp="1"/>
          </p:cNvSpPr>
          <p:nvPr>
            <p:ph type="sldNum" sz="quarter" idx="10"/>
          </p:nvPr>
        </p:nvSpPr>
        <p:spPr/>
        <p:txBody>
          <a:bodyPr/>
          <a:lstStyle/>
          <a:p>
            <a:fld id="{32F81628-5A4B-4DF4-A2F4-24AEEA81AD16}" type="slidenum">
              <a:rPr lang="en-US" smtClean="0"/>
              <a:pPr/>
              <a:t>66</a:t>
            </a:fld>
            <a:endParaRPr lang="en-US" dirty="0"/>
          </a:p>
        </p:txBody>
      </p:sp>
    </p:spTree>
    <p:extLst>
      <p:ext uri="{BB962C8B-B14F-4D97-AF65-F5344CB8AC3E}">
        <p14:creationId xmlns:p14="http://schemas.microsoft.com/office/powerpoint/2010/main" val="161811192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C217D-E5D8-EE5D-2E88-5C6C48B4C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BAD44-7643-9648-01B5-82071882334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56D2183-D6BC-61F3-6FB6-916419B9114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82C81713-34B0-F0DD-15CB-8BC54C082B4D}"/>
              </a:ext>
            </a:extLst>
          </p:cNvPr>
          <p:cNvSpPr>
            <a:spLocks noGrp="1"/>
          </p:cNvSpPr>
          <p:nvPr>
            <p:ph type="sldNum" sz="quarter" idx="10"/>
          </p:nvPr>
        </p:nvSpPr>
        <p:spPr/>
        <p:txBody>
          <a:bodyPr/>
          <a:lstStyle/>
          <a:p>
            <a:fld id="{32F81628-5A4B-4DF4-A2F4-24AEEA81AD16}" type="slidenum">
              <a:rPr lang="en-US" smtClean="0"/>
              <a:pPr/>
              <a:t>67</a:t>
            </a:fld>
            <a:endParaRPr lang="en-US" dirty="0"/>
          </a:p>
        </p:txBody>
      </p:sp>
    </p:spTree>
    <p:extLst>
      <p:ext uri="{BB962C8B-B14F-4D97-AF65-F5344CB8AC3E}">
        <p14:creationId xmlns:p14="http://schemas.microsoft.com/office/powerpoint/2010/main" val="376715886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B3408-B8B8-D473-D5EF-911B5BC00E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7AB7D-69C1-2879-F23C-337DE6BA3A2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1994038-D7A4-33FD-11F4-8ADEA137F15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6999333-E809-D6C3-2D5B-8544CE829AFF}"/>
              </a:ext>
            </a:extLst>
          </p:cNvPr>
          <p:cNvSpPr>
            <a:spLocks noGrp="1"/>
          </p:cNvSpPr>
          <p:nvPr>
            <p:ph type="sldNum" sz="quarter" idx="10"/>
          </p:nvPr>
        </p:nvSpPr>
        <p:spPr/>
        <p:txBody>
          <a:bodyPr/>
          <a:lstStyle/>
          <a:p>
            <a:fld id="{32F81628-5A4B-4DF4-A2F4-24AEEA81AD16}" type="slidenum">
              <a:rPr lang="en-US" smtClean="0"/>
              <a:pPr/>
              <a:t>68</a:t>
            </a:fld>
            <a:endParaRPr lang="en-US" dirty="0"/>
          </a:p>
        </p:txBody>
      </p:sp>
    </p:spTree>
    <p:extLst>
      <p:ext uri="{BB962C8B-B14F-4D97-AF65-F5344CB8AC3E}">
        <p14:creationId xmlns:p14="http://schemas.microsoft.com/office/powerpoint/2010/main" val="113498465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46AA7-0DBE-0947-7458-E538EEF3C4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D1830B-0E8A-0153-BF85-75A4308EB7E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000D8F-7C84-F162-B48C-3D57E2A6B97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66E191A-3EC0-841B-4672-B3FAA9F4773B}"/>
              </a:ext>
            </a:extLst>
          </p:cNvPr>
          <p:cNvSpPr>
            <a:spLocks noGrp="1"/>
          </p:cNvSpPr>
          <p:nvPr>
            <p:ph type="sldNum" sz="quarter" idx="10"/>
          </p:nvPr>
        </p:nvSpPr>
        <p:spPr/>
        <p:txBody>
          <a:bodyPr/>
          <a:lstStyle/>
          <a:p>
            <a:fld id="{32F81628-5A4B-4DF4-A2F4-24AEEA81AD16}" type="slidenum">
              <a:rPr lang="en-US" smtClean="0"/>
              <a:pPr/>
              <a:t>69</a:t>
            </a:fld>
            <a:endParaRPr lang="en-US" dirty="0"/>
          </a:p>
        </p:txBody>
      </p:sp>
    </p:spTree>
    <p:extLst>
      <p:ext uri="{BB962C8B-B14F-4D97-AF65-F5344CB8AC3E}">
        <p14:creationId xmlns:p14="http://schemas.microsoft.com/office/powerpoint/2010/main" val="274495837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F3905-9C03-B682-D0B6-A6009ACEC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A720F7-CCEB-227A-F772-B88FFC63B0E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EB05CDA-E7AF-1752-68BC-6D8D93EDD259}"/>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A7E7C809-F251-9877-8856-ECD71ED3CD23}"/>
              </a:ext>
            </a:extLst>
          </p:cNvPr>
          <p:cNvSpPr>
            <a:spLocks noGrp="1"/>
          </p:cNvSpPr>
          <p:nvPr>
            <p:ph type="sldNum" sz="quarter" idx="10"/>
          </p:nvPr>
        </p:nvSpPr>
        <p:spPr/>
        <p:txBody>
          <a:bodyPr/>
          <a:lstStyle/>
          <a:p>
            <a:fld id="{32F81628-5A4B-4DF4-A2F4-24AEEA81AD16}" type="slidenum">
              <a:rPr lang="en-US" smtClean="0"/>
              <a:pPr/>
              <a:t>70</a:t>
            </a:fld>
            <a:endParaRPr lang="en-US" dirty="0"/>
          </a:p>
        </p:txBody>
      </p:sp>
    </p:spTree>
    <p:extLst>
      <p:ext uri="{BB962C8B-B14F-4D97-AF65-F5344CB8AC3E}">
        <p14:creationId xmlns:p14="http://schemas.microsoft.com/office/powerpoint/2010/main" val="673388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3AACC-9095-B891-1A98-3ED2C3D1AF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2C3FE-2217-2BA5-8B4F-D0F359778DD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07F7122-BCF7-E735-4853-3887AA7B9308}"/>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4828115-B827-36B3-C41E-24F0F543FF71}"/>
              </a:ext>
            </a:extLst>
          </p:cNvPr>
          <p:cNvSpPr>
            <a:spLocks noGrp="1"/>
          </p:cNvSpPr>
          <p:nvPr>
            <p:ph type="sldNum" sz="quarter" idx="10"/>
          </p:nvPr>
        </p:nvSpPr>
        <p:spPr/>
        <p:txBody>
          <a:bodyPr/>
          <a:lstStyle/>
          <a:p>
            <a:fld id="{32F81628-5A4B-4DF4-A2F4-24AEEA81AD16}" type="slidenum">
              <a:rPr lang="en-US" smtClean="0"/>
              <a:pPr/>
              <a:t>7</a:t>
            </a:fld>
            <a:endParaRPr lang="en-US" dirty="0"/>
          </a:p>
        </p:txBody>
      </p:sp>
    </p:spTree>
    <p:extLst>
      <p:ext uri="{BB962C8B-B14F-4D97-AF65-F5344CB8AC3E}">
        <p14:creationId xmlns:p14="http://schemas.microsoft.com/office/powerpoint/2010/main" val="233973487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ED6E2-A28E-474F-3231-4B31B8B05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D2F4F-0B3B-D04C-510A-99A2878B136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115F7D4-D008-DAA6-73F9-146AED826F37}"/>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6CEFB513-AD31-6E43-955F-17A57B63C9C6}"/>
              </a:ext>
            </a:extLst>
          </p:cNvPr>
          <p:cNvSpPr>
            <a:spLocks noGrp="1"/>
          </p:cNvSpPr>
          <p:nvPr>
            <p:ph type="sldNum" sz="quarter" idx="10"/>
          </p:nvPr>
        </p:nvSpPr>
        <p:spPr/>
        <p:txBody>
          <a:bodyPr/>
          <a:lstStyle/>
          <a:p>
            <a:fld id="{32F81628-5A4B-4DF4-A2F4-24AEEA81AD16}" type="slidenum">
              <a:rPr lang="en-US" smtClean="0"/>
              <a:pPr/>
              <a:t>71</a:t>
            </a:fld>
            <a:endParaRPr lang="en-US" dirty="0"/>
          </a:p>
        </p:txBody>
      </p:sp>
    </p:spTree>
    <p:extLst>
      <p:ext uri="{BB962C8B-B14F-4D97-AF65-F5344CB8AC3E}">
        <p14:creationId xmlns:p14="http://schemas.microsoft.com/office/powerpoint/2010/main" val="259218078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63CC3-9077-9E4D-983B-97FD070079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FE6654-A988-4346-A92B-846DEF76986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3B77578-25C0-A785-3A9F-05795134420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6328FD5-68B1-5F42-DE87-4840FFF455F2}"/>
              </a:ext>
            </a:extLst>
          </p:cNvPr>
          <p:cNvSpPr>
            <a:spLocks noGrp="1"/>
          </p:cNvSpPr>
          <p:nvPr>
            <p:ph type="sldNum" sz="quarter" idx="10"/>
          </p:nvPr>
        </p:nvSpPr>
        <p:spPr/>
        <p:txBody>
          <a:bodyPr/>
          <a:lstStyle/>
          <a:p>
            <a:fld id="{32F81628-5A4B-4DF4-A2F4-24AEEA81AD16}" type="slidenum">
              <a:rPr lang="en-US" smtClean="0"/>
              <a:pPr/>
              <a:t>72</a:t>
            </a:fld>
            <a:endParaRPr lang="en-US" dirty="0"/>
          </a:p>
        </p:txBody>
      </p:sp>
    </p:spTree>
    <p:extLst>
      <p:ext uri="{BB962C8B-B14F-4D97-AF65-F5344CB8AC3E}">
        <p14:creationId xmlns:p14="http://schemas.microsoft.com/office/powerpoint/2010/main" val="274879119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CC00-3788-E628-7FE9-5A9330E7C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7625B-9ACF-6636-33EA-640DA4D79E7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1D51340-320B-01DF-373B-087FB12183F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3BF10AAC-1D51-831C-E60E-36637624CDAB}"/>
              </a:ext>
            </a:extLst>
          </p:cNvPr>
          <p:cNvSpPr>
            <a:spLocks noGrp="1"/>
          </p:cNvSpPr>
          <p:nvPr>
            <p:ph type="sldNum" sz="quarter" idx="10"/>
          </p:nvPr>
        </p:nvSpPr>
        <p:spPr/>
        <p:txBody>
          <a:bodyPr/>
          <a:lstStyle/>
          <a:p>
            <a:fld id="{32F81628-5A4B-4DF4-A2F4-24AEEA81AD16}" type="slidenum">
              <a:rPr lang="en-US" smtClean="0"/>
              <a:pPr/>
              <a:t>73</a:t>
            </a:fld>
            <a:endParaRPr lang="en-US" dirty="0"/>
          </a:p>
        </p:txBody>
      </p:sp>
    </p:spTree>
    <p:extLst>
      <p:ext uri="{BB962C8B-B14F-4D97-AF65-F5344CB8AC3E}">
        <p14:creationId xmlns:p14="http://schemas.microsoft.com/office/powerpoint/2010/main" val="9094590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2E37C-0690-87DE-8C05-2906718AFC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7E5413-CD3C-9570-FFD3-C1AEE352CC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F0C8B75-C8DF-82B5-0752-F6790032346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F913E702-6373-F700-40DC-2DA16954B9C1}"/>
              </a:ext>
            </a:extLst>
          </p:cNvPr>
          <p:cNvSpPr>
            <a:spLocks noGrp="1"/>
          </p:cNvSpPr>
          <p:nvPr>
            <p:ph type="sldNum" sz="quarter" idx="10"/>
          </p:nvPr>
        </p:nvSpPr>
        <p:spPr/>
        <p:txBody>
          <a:bodyPr/>
          <a:lstStyle/>
          <a:p>
            <a:fld id="{32F81628-5A4B-4DF4-A2F4-24AEEA81AD16}" type="slidenum">
              <a:rPr lang="en-US" smtClean="0"/>
              <a:pPr/>
              <a:t>74</a:t>
            </a:fld>
            <a:endParaRPr lang="en-US" dirty="0"/>
          </a:p>
        </p:txBody>
      </p:sp>
    </p:spTree>
    <p:extLst>
      <p:ext uri="{BB962C8B-B14F-4D97-AF65-F5344CB8AC3E}">
        <p14:creationId xmlns:p14="http://schemas.microsoft.com/office/powerpoint/2010/main" val="217430626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A2CC0-CAC2-F8D0-809E-F235D515BA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6500A2-D0DD-F474-9054-71243E19C1E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CB2A778-4611-18A0-8747-268B3BD18ADC}"/>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939AA06-7748-3DD4-55A9-C238E5A510A7}"/>
              </a:ext>
            </a:extLst>
          </p:cNvPr>
          <p:cNvSpPr>
            <a:spLocks noGrp="1"/>
          </p:cNvSpPr>
          <p:nvPr>
            <p:ph type="sldNum" sz="quarter" idx="10"/>
          </p:nvPr>
        </p:nvSpPr>
        <p:spPr/>
        <p:txBody>
          <a:bodyPr/>
          <a:lstStyle/>
          <a:p>
            <a:fld id="{32F81628-5A4B-4DF4-A2F4-24AEEA81AD16}" type="slidenum">
              <a:rPr lang="en-US" smtClean="0"/>
              <a:pPr/>
              <a:t>75</a:t>
            </a:fld>
            <a:endParaRPr lang="en-US" dirty="0"/>
          </a:p>
        </p:txBody>
      </p:sp>
    </p:spTree>
    <p:extLst>
      <p:ext uri="{BB962C8B-B14F-4D97-AF65-F5344CB8AC3E}">
        <p14:creationId xmlns:p14="http://schemas.microsoft.com/office/powerpoint/2010/main" val="172512444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FFFDF-AB44-0C86-A76C-54A24A0FD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90D83-9D38-33DF-E919-3FD715845C4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BB0C8D2-70A2-A46F-F9EE-6A3ECAFB74B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C532ECDB-1A65-E259-D25D-8B4B1DC9E31E}"/>
              </a:ext>
            </a:extLst>
          </p:cNvPr>
          <p:cNvSpPr>
            <a:spLocks noGrp="1"/>
          </p:cNvSpPr>
          <p:nvPr>
            <p:ph type="sldNum" sz="quarter" idx="10"/>
          </p:nvPr>
        </p:nvSpPr>
        <p:spPr/>
        <p:txBody>
          <a:bodyPr/>
          <a:lstStyle/>
          <a:p>
            <a:fld id="{32F81628-5A4B-4DF4-A2F4-24AEEA81AD16}" type="slidenum">
              <a:rPr lang="en-US" smtClean="0"/>
              <a:pPr/>
              <a:t>76</a:t>
            </a:fld>
            <a:endParaRPr lang="en-US" dirty="0"/>
          </a:p>
        </p:txBody>
      </p:sp>
    </p:spTree>
    <p:extLst>
      <p:ext uri="{BB962C8B-B14F-4D97-AF65-F5344CB8AC3E}">
        <p14:creationId xmlns:p14="http://schemas.microsoft.com/office/powerpoint/2010/main" val="255105392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2C09F-B98B-A2D3-A614-3AF937A52B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3AFB8-E3B0-97EE-43A7-284D5ADB8F8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4585501-59F5-74C9-5720-18D41C25705E}"/>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9873E806-9E65-B499-B9D2-9F9F4F214E3A}"/>
              </a:ext>
            </a:extLst>
          </p:cNvPr>
          <p:cNvSpPr>
            <a:spLocks noGrp="1"/>
          </p:cNvSpPr>
          <p:nvPr>
            <p:ph type="sldNum" sz="quarter" idx="10"/>
          </p:nvPr>
        </p:nvSpPr>
        <p:spPr/>
        <p:txBody>
          <a:bodyPr/>
          <a:lstStyle/>
          <a:p>
            <a:fld id="{32F81628-5A4B-4DF4-A2F4-24AEEA81AD16}" type="slidenum">
              <a:rPr lang="en-US" smtClean="0"/>
              <a:pPr/>
              <a:t>77</a:t>
            </a:fld>
            <a:endParaRPr lang="en-US" dirty="0"/>
          </a:p>
        </p:txBody>
      </p:sp>
    </p:spTree>
    <p:extLst>
      <p:ext uri="{BB962C8B-B14F-4D97-AF65-F5344CB8AC3E}">
        <p14:creationId xmlns:p14="http://schemas.microsoft.com/office/powerpoint/2010/main" val="282407605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278A6-C707-31AA-A47D-A24FDB094D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CB36A-E7B8-D029-4B46-C7BAF34B788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92062FC-2534-EC7A-AF53-919B7F65CBD3}"/>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53735EA4-287C-86E4-6728-BEE6904BBA42}"/>
              </a:ext>
            </a:extLst>
          </p:cNvPr>
          <p:cNvSpPr>
            <a:spLocks noGrp="1"/>
          </p:cNvSpPr>
          <p:nvPr>
            <p:ph type="sldNum" sz="quarter" idx="10"/>
          </p:nvPr>
        </p:nvSpPr>
        <p:spPr/>
        <p:txBody>
          <a:bodyPr/>
          <a:lstStyle/>
          <a:p>
            <a:fld id="{32F81628-5A4B-4DF4-A2F4-24AEEA81AD16}" type="slidenum">
              <a:rPr lang="en-US" smtClean="0"/>
              <a:pPr/>
              <a:t>78</a:t>
            </a:fld>
            <a:endParaRPr lang="en-US" dirty="0"/>
          </a:p>
        </p:txBody>
      </p:sp>
    </p:spTree>
    <p:extLst>
      <p:ext uri="{BB962C8B-B14F-4D97-AF65-F5344CB8AC3E}">
        <p14:creationId xmlns:p14="http://schemas.microsoft.com/office/powerpoint/2010/main" val="422437427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10CE8-B2C3-338F-085C-24303528F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40B96-1AF5-6CAA-4F44-490E70C17BD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C72BDE3-D6C0-C981-9E4C-9085B633BD0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225991FF-02B2-E6E6-6EC4-14574F47A160}"/>
              </a:ext>
            </a:extLst>
          </p:cNvPr>
          <p:cNvSpPr>
            <a:spLocks noGrp="1"/>
          </p:cNvSpPr>
          <p:nvPr>
            <p:ph type="sldNum" sz="quarter" idx="10"/>
          </p:nvPr>
        </p:nvSpPr>
        <p:spPr/>
        <p:txBody>
          <a:bodyPr/>
          <a:lstStyle/>
          <a:p>
            <a:fld id="{32F81628-5A4B-4DF4-A2F4-24AEEA81AD16}" type="slidenum">
              <a:rPr lang="en-US" smtClean="0"/>
              <a:pPr/>
              <a:t>79</a:t>
            </a:fld>
            <a:endParaRPr lang="en-US" dirty="0"/>
          </a:p>
        </p:txBody>
      </p:sp>
    </p:spTree>
    <p:extLst>
      <p:ext uri="{BB962C8B-B14F-4D97-AF65-F5344CB8AC3E}">
        <p14:creationId xmlns:p14="http://schemas.microsoft.com/office/powerpoint/2010/main" val="392030220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DDAAE-71B6-0FCA-D098-693A4BC9AD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156A7D-6A71-89C4-B877-093B71080FE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1CD486A-696C-2986-6347-1A59E99AEB61}"/>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07ED5682-2E6B-69D0-AA36-3E9991A7F487}"/>
              </a:ext>
            </a:extLst>
          </p:cNvPr>
          <p:cNvSpPr>
            <a:spLocks noGrp="1"/>
          </p:cNvSpPr>
          <p:nvPr>
            <p:ph type="sldNum" sz="quarter" idx="10"/>
          </p:nvPr>
        </p:nvSpPr>
        <p:spPr/>
        <p:txBody>
          <a:bodyPr/>
          <a:lstStyle/>
          <a:p>
            <a:fld id="{32F81628-5A4B-4DF4-A2F4-24AEEA81AD16}" type="slidenum">
              <a:rPr lang="en-US" smtClean="0"/>
              <a:pPr/>
              <a:t>80</a:t>
            </a:fld>
            <a:endParaRPr lang="en-US" dirty="0"/>
          </a:p>
        </p:txBody>
      </p:sp>
    </p:spTree>
    <p:extLst>
      <p:ext uri="{BB962C8B-B14F-4D97-AF65-F5344CB8AC3E}">
        <p14:creationId xmlns:p14="http://schemas.microsoft.com/office/powerpoint/2010/main" val="510746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8B7BE-F9EE-7FDD-C251-D55C9AA6E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190E6-698F-40F4-F34F-A16AD94F58E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142F83D-888D-E093-9350-7F7F4AE5ABB0}"/>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19EE8E30-97B5-B5EE-5D68-CEA1B6377785}"/>
              </a:ext>
            </a:extLst>
          </p:cNvPr>
          <p:cNvSpPr>
            <a:spLocks noGrp="1"/>
          </p:cNvSpPr>
          <p:nvPr>
            <p:ph type="sldNum" sz="quarter" idx="10"/>
          </p:nvPr>
        </p:nvSpPr>
        <p:spPr/>
        <p:txBody>
          <a:bodyPr/>
          <a:lstStyle/>
          <a:p>
            <a:fld id="{32F81628-5A4B-4DF4-A2F4-24AEEA81AD16}" type="slidenum">
              <a:rPr lang="en-US" smtClean="0"/>
              <a:pPr/>
              <a:t>8</a:t>
            </a:fld>
            <a:endParaRPr lang="en-US" dirty="0"/>
          </a:p>
        </p:txBody>
      </p:sp>
    </p:spTree>
    <p:extLst>
      <p:ext uri="{BB962C8B-B14F-4D97-AF65-F5344CB8AC3E}">
        <p14:creationId xmlns:p14="http://schemas.microsoft.com/office/powerpoint/2010/main" val="231989063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19761-DA7C-66F4-D52B-F8F179E5B5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D63D5-D1B9-4B57-AE60-FBE47C613C6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774D3E8-D9FC-4421-D8FA-89EB07B8D0AD}"/>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D88E8EA5-CF72-31E4-B4B3-93F2B3230EB4}"/>
              </a:ext>
            </a:extLst>
          </p:cNvPr>
          <p:cNvSpPr>
            <a:spLocks noGrp="1"/>
          </p:cNvSpPr>
          <p:nvPr>
            <p:ph type="sldNum" sz="quarter" idx="10"/>
          </p:nvPr>
        </p:nvSpPr>
        <p:spPr/>
        <p:txBody>
          <a:bodyPr/>
          <a:lstStyle/>
          <a:p>
            <a:fld id="{32F81628-5A4B-4DF4-A2F4-24AEEA81AD16}" type="slidenum">
              <a:rPr lang="en-US" smtClean="0"/>
              <a:pPr/>
              <a:t>81</a:t>
            </a:fld>
            <a:endParaRPr lang="en-US" dirty="0"/>
          </a:p>
        </p:txBody>
      </p:sp>
    </p:spTree>
    <p:extLst>
      <p:ext uri="{BB962C8B-B14F-4D97-AF65-F5344CB8AC3E}">
        <p14:creationId xmlns:p14="http://schemas.microsoft.com/office/powerpoint/2010/main" val="3711818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706D7-F2B9-D0BA-81D5-EC0AAE055F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CD4849-C00B-0E80-76C7-657B76175A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AF13E79-8568-97EB-6788-57A764304D72}"/>
              </a:ext>
            </a:extLst>
          </p:cNvPr>
          <p:cNvSpPr>
            <a:spLocks noGrp="1"/>
          </p:cNvSpPr>
          <p:nvPr>
            <p:ph type="body" idx="1"/>
          </p:nvPr>
        </p:nvSpPr>
        <p:spPr/>
        <p:txBody>
          <a:bodyPr/>
          <a:lstStyle/>
          <a:p>
            <a:endParaRPr lang="en-US" sz="1100" dirty="0"/>
          </a:p>
        </p:txBody>
      </p:sp>
      <p:sp>
        <p:nvSpPr>
          <p:cNvPr id="4" name="Slide Number Placeholder 3">
            <a:extLst>
              <a:ext uri="{FF2B5EF4-FFF2-40B4-BE49-F238E27FC236}">
                <a16:creationId xmlns:a16="http://schemas.microsoft.com/office/drawing/2014/main" id="{45FD1657-58B1-0CCD-F7A2-A123BC8CAB4D}"/>
              </a:ext>
            </a:extLst>
          </p:cNvPr>
          <p:cNvSpPr>
            <a:spLocks noGrp="1"/>
          </p:cNvSpPr>
          <p:nvPr>
            <p:ph type="sldNum" sz="quarter" idx="10"/>
          </p:nvPr>
        </p:nvSpPr>
        <p:spPr/>
        <p:txBody>
          <a:bodyPr/>
          <a:lstStyle/>
          <a:p>
            <a:fld id="{32F81628-5A4B-4DF4-A2F4-24AEEA81AD16}" type="slidenum">
              <a:rPr lang="en-US" smtClean="0"/>
              <a:pPr/>
              <a:t>9</a:t>
            </a:fld>
            <a:endParaRPr lang="en-US" dirty="0"/>
          </a:p>
        </p:txBody>
      </p:sp>
    </p:spTree>
    <p:extLst>
      <p:ext uri="{BB962C8B-B14F-4D97-AF65-F5344CB8AC3E}">
        <p14:creationId xmlns:p14="http://schemas.microsoft.com/office/powerpoint/2010/main" val="3178598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227916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3966956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4054434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0" y="2006601"/>
            <a:ext cx="12192000" cy="1081833"/>
          </a:xfrm>
          <a:prstGeom prst="rect">
            <a:avLst/>
          </a:prstGeom>
        </p:spPr>
        <p:txBody>
          <a:bodyPr/>
          <a:lstStyle>
            <a:lvl1pPr marL="0" indent="0" algn="ctr">
              <a:buNone/>
              <a:defRPr sz="6000" baseline="0"/>
            </a:lvl1pPr>
          </a:lstStyle>
          <a:p>
            <a:pPr lvl="0"/>
            <a:r>
              <a:rPr lang="en-US" dirty="0"/>
              <a:t>[Main Topic]</a:t>
            </a:r>
          </a:p>
        </p:txBody>
      </p:sp>
    </p:spTree>
    <p:extLst>
      <p:ext uri="{BB962C8B-B14F-4D97-AF65-F5344CB8AC3E}">
        <p14:creationId xmlns:p14="http://schemas.microsoft.com/office/powerpoint/2010/main" val="41038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topic">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0" y="168276"/>
            <a:ext cx="12192000" cy="849313"/>
          </a:xfrm>
          <a:prstGeom prst="rect">
            <a:avLst/>
          </a:prstGeom>
        </p:spPr>
        <p:txBody>
          <a:bodyPr/>
          <a:lstStyle>
            <a:lvl1pPr marL="0" indent="0" algn="ctr">
              <a:buNone/>
              <a:defRPr sz="4400" b="1"/>
            </a:lvl1pPr>
          </a:lstStyle>
          <a:p>
            <a:pPr lvl="0"/>
            <a:r>
              <a:rPr lang="en-US" dirty="0"/>
              <a:t>[Sub Topic]</a:t>
            </a:r>
          </a:p>
        </p:txBody>
      </p:sp>
    </p:spTree>
    <p:extLst>
      <p:ext uri="{BB962C8B-B14F-4D97-AF65-F5344CB8AC3E}">
        <p14:creationId xmlns:p14="http://schemas.microsoft.com/office/powerpoint/2010/main" val="613049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ubTop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4638"/>
            <a:ext cx="12192000" cy="733068"/>
          </a:xfrm>
          <a:prstGeom prst="rect">
            <a:avLst/>
          </a:prstGeom>
        </p:spPr>
        <p:txBody>
          <a:bodyPr/>
          <a:lstStyle>
            <a:lvl1pPr>
              <a:defRPr b="1">
                <a:latin typeface="Arial" panose="020B0604020202020204" pitchFamily="34" charset="0"/>
                <a:cs typeface="Arial" panose="020B0604020202020204" pitchFamily="34" charset="0"/>
              </a:defRPr>
            </a:lvl1pPr>
          </a:lstStyle>
          <a:p>
            <a:r>
              <a:rPr lang="en-US" dirty="0"/>
              <a:t>[Sub Topic]</a:t>
            </a:r>
          </a:p>
        </p:txBody>
      </p:sp>
    </p:spTree>
    <p:extLst>
      <p:ext uri="{BB962C8B-B14F-4D97-AF65-F5344CB8AC3E}">
        <p14:creationId xmlns:p14="http://schemas.microsoft.com/office/powerpoint/2010/main" val="57280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7704F66-DDAB-4BCC-B011-EE99A9C18E7F}"/>
              </a:ext>
            </a:extLst>
          </p:cNvPr>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a:extLst>
              <a:ext uri="{FF2B5EF4-FFF2-40B4-BE49-F238E27FC236}">
                <a16:creationId xmlns:a16="http://schemas.microsoft.com/office/drawing/2014/main" id="{7A24C80B-2E07-43EE-90C7-C7DD3DF6B19C}"/>
              </a:ext>
            </a:extLst>
          </p:cNvPr>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a:extLst>
              <a:ext uri="{FF2B5EF4-FFF2-40B4-BE49-F238E27FC236}">
                <a16:creationId xmlns:a16="http://schemas.microsoft.com/office/drawing/2014/main" id="{1AF62B47-DB60-465E-B073-51CFD17DAC04}"/>
              </a:ext>
            </a:extLst>
          </p:cNvPr>
          <p:cNvSpPr>
            <a:spLocks noGrp="1" noChangeArrowheads="1"/>
          </p:cNvSpPr>
          <p:nvPr>
            <p:ph type="sldNum" sz="quarter" idx="12"/>
          </p:nvPr>
        </p:nvSpPr>
        <p:spPr>
          <a:ln/>
        </p:spPr>
        <p:txBody>
          <a:bodyPr/>
          <a:lstStyle>
            <a:lvl1pPr>
              <a:defRPr/>
            </a:lvl1pPr>
          </a:lstStyle>
          <a:p>
            <a:fld id="{75F4385A-16FE-401C-B7F9-67D7250E8F0D}" type="slidenum">
              <a:rPr lang="en-US" altLang="en-US"/>
              <a:pPr/>
              <a:t>‹#›</a:t>
            </a:fld>
            <a:endParaRPr lang="en-US" altLang="en-US" dirty="0"/>
          </a:p>
        </p:txBody>
      </p:sp>
    </p:spTree>
    <p:extLst>
      <p:ext uri="{BB962C8B-B14F-4D97-AF65-F5344CB8AC3E}">
        <p14:creationId xmlns:p14="http://schemas.microsoft.com/office/powerpoint/2010/main" val="127778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Text 1 (Red)">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52400"/>
            <a:ext cx="12192000" cy="715962"/>
          </a:xfrm>
          <a:prstGeom prst="rect">
            <a:avLst/>
          </a:prstGeom>
        </p:spPr>
        <p:txBody>
          <a:bodyPr/>
          <a:lstStyle>
            <a:lvl1pPr>
              <a:defRPr sz="6000" b="1">
                <a:solidFill>
                  <a:srgbClr val="FF0000"/>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[Title] </a:t>
            </a:r>
          </a:p>
        </p:txBody>
      </p:sp>
    </p:spTree>
    <p:extLst>
      <p:ext uri="{BB962C8B-B14F-4D97-AF65-F5344CB8AC3E}">
        <p14:creationId xmlns:p14="http://schemas.microsoft.com/office/powerpoint/2010/main" val="2566846587"/>
      </p:ext>
    </p:extLst>
  </p:cSld>
  <p:clrMapOvr>
    <a:masterClrMapping/>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41866" y="228600"/>
            <a:ext cx="10972801" cy="582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575734" y="6229350"/>
            <a:ext cx="2540000" cy="457200"/>
          </a:xfrm>
        </p:spPr>
        <p:txBody>
          <a:bodyPr/>
          <a:lstStyle>
            <a:lvl1pPr>
              <a:defRPr/>
            </a:lvl1pPr>
          </a:lstStyle>
          <a:p>
            <a:endParaRPr lang="en-US"/>
          </a:p>
        </p:txBody>
      </p:sp>
      <p:sp>
        <p:nvSpPr>
          <p:cNvPr id="4" name="Footer Placeholder 3"/>
          <p:cNvSpPr>
            <a:spLocks noGrp="1"/>
          </p:cNvSpPr>
          <p:nvPr>
            <p:ph type="ftr" sz="quarter" idx="11"/>
          </p:nvPr>
        </p:nvSpPr>
        <p:spPr>
          <a:xfrm>
            <a:off x="4165601" y="6229350"/>
            <a:ext cx="3860800" cy="457200"/>
          </a:xfrm>
        </p:spPr>
        <p:txBody>
          <a:bodyPr/>
          <a:lstStyle>
            <a:lvl1pPr>
              <a:defRPr/>
            </a:lvl1pPr>
          </a:lstStyle>
          <a:p>
            <a:r>
              <a:rPr lang="en-US"/>
              <a:t>USE OF FORCE</a:t>
            </a:r>
          </a:p>
        </p:txBody>
      </p:sp>
      <p:sp>
        <p:nvSpPr>
          <p:cNvPr id="5" name="Slide Number Placeholder 4"/>
          <p:cNvSpPr>
            <a:spLocks noGrp="1"/>
          </p:cNvSpPr>
          <p:nvPr>
            <p:ph type="sldNum" sz="quarter" idx="12"/>
          </p:nvPr>
        </p:nvSpPr>
        <p:spPr>
          <a:xfrm>
            <a:off x="8974667" y="6229350"/>
            <a:ext cx="2540000" cy="457200"/>
          </a:xfrm>
        </p:spPr>
        <p:txBody>
          <a:bodyPr/>
          <a:lstStyle>
            <a:lvl1pPr>
              <a:defRPr/>
            </a:lvl1pPr>
          </a:lstStyle>
          <a:p>
            <a:fld id="{6FC13638-4641-4F38-A5CD-7102A24808E0}" type="slidenum">
              <a:rPr lang="en-US"/>
              <a:pPr/>
              <a:t>‹#›</a:t>
            </a:fld>
            <a:endParaRPr lang="en-US"/>
          </a:p>
        </p:txBody>
      </p:sp>
    </p:spTree>
    <p:extLst>
      <p:ext uri="{BB962C8B-B14F-4D97-AF65-F5344CB8AC3E}">
        <p14:creationId xmlns:p14="http://schemas.microsoft.com/office/powerpoint/2010/main" val="244222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461665"/>
          </a:xfrm>
          <a:prstGeom prst="rect">
            <a:avLst/>
          </a:prstGeom>
          <a:noFill/>
        </p:spPr>
        <p:txBody>
          <a:bodyPr wrap="square" rtlCol="0">
            <a:spAutoFit/>
          </a:bodyPr>
          <a:lstStyle/>
          <a:p>
            <a:pPr>
              <a:spcAft>
                <a:spcPts val="0"/>
              </a:spcAft>
            </a:pPr>
            <a:endParaRPr lang="en-US" sz="1200" baseline="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NMLEA Accreditation: NM240020</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861753824"/>
      </p:ext>
    </p:extLst>
  </p:cSld>
  <p:clrMap bg1="lt1" tx1="dk1" bg2="lt2" tx2="dk2" accent1="accent1" accent2="accent2" accent3="accent3" accent4="accent4" accent5="accent5" accent6="accent6" hlink="hlink" folHlink="folHlink"/>
  <p:sldLayoutIdLst>
    <p:sldLayoutId id="2147483663" r:id="rId1"/>
    <p:sldLayoutId id="2147483660" r:id="rId2"/>
    <p:sldLayoutId id="2147483683"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B6071B-5929-75F9-2120-B60BA7F847E6}"/>
              </a:ext>
            </a:extLst>
          </p:cNvPr>
          <p:cNvSpPr txBox="1"/>
          <p:nvPr userDrawn="1"/>
        </p:nvSpPr>
        <p:spPr>
          <a:xfrm>
            <a:off x="11954" y="6180019"/>
            <a:ext cx="4655127" cy="646331"/>
          </a:xfrm>
          <a:prstGeom prst="rect">
            <a:avLst/>
          </a:prstGeom>
          <a:noFill/>
        </p:spPr>
        <p:txBody>
          <a:bodyPr wrap="square" rtlCol="0">
            <a:spAutoFit/>
          </a:bodyPr>
          <a:lstStyle/>
          <a:p>
            <a:pPr>
              <a:spcAft>
                <a:spcPts val="0"/>
              </a:spcAft>
            </a:pPr>
            <a:r>
              <a:rPr lang="en-US" sz="1200" dirty="0">
                <a:solidFill>
                  <a:schemeClr val="tx1"/>
                </a:solidFill>
                <a:latin typeface="Arial" pitchFamily="34" charset="0"/>
                <a:cs typeface="Arial" pitchFamily="34" charset="0"/>
              </a:rPr>
              <a:t>A2028</a:t>
            </a:r>
            <a:endParaRPr lang="en-US"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US" sz="1200" baseline="0" dirty="0">
                <a:solidFill>
                  <a:schemeClr val="tx1"/>
                </a:solidFill>
                <a:latin typeface="Arial" pitchFamily="34" charset="0"/>
                <a:cs typeface="Arial" pitchFamily="34" charset="0"/>
              </a:rPr>
              <a:t>1.7. Report Writing </a:t>
            </a:r>
            <a:endParaRPr lang="en-US" sz="1200" dirty="0">
              <a:solidFill>
                <a:schemeClr val="tx1"/>
              </a:solidFill>
              <a:latin typeface="Arial" pitchFamily="34" charset="0"/>
              <a:cs typeface="Arial" pitchFamily="34" charset="0"/>
            </a:endParaRPr>
          </a:p>
          <a:p>
            <a:pPr>
              <a:spcAft>
                <a:spcPts val="0"/>
              </a:spcAft>
            </a:pPr>
            <a:r>
              <a:rPr lang="en-US" sz="1200" baseline="0" dirty="0">
                <a:solidFill>
                  <a:schemeClr val="tx1"/>
                </a:solidFill>
                <a:latin typeface="Arial" pitchFamily="34" charset="0"/>
                <a:cs typeface="Arial" pitchFamily="34" charset="0"/>
              </a:rPr>
              <a:t>Volume 1.0. Law Enforcement in New Mexico</a:t>
            </a:r>
          </a:p>
        </p:txBody>
      </p:sp>
      <p:sp>
        <p:nvSpPr>
          <p:cNvPr id="5" name="Rectangle 4">
            <a:extLst>
              <a:ext uri="{FF2B5EF4-FFF2-40B4-BE49-F238E27FC236}">
                <a16:creationId xmlns:a16="http://schemas.microsoft.com/office/drawing/2014/main" id="{A431E323-BA62-BFEE-21CF-ECC2F1351875}"/>
              </a:ext>
            </a:extLst>
          </p:cNvPr>
          <p:cNvSpPr/>
          <p:nvPr userDrawn="1"/>
        </p:nvSpPr>
        <p:spPr>
          <a:xfrm>
            <a:off x="0" y="1"/>
            <a:ext cx="12192000" cy="365760"/>
          </a:xfrm>
          <a:prstGeom prst="rect">
            <a:avLst/>
          </a:prstGeom>
          <a:solidFill>
            <a:srgbClr val="00127F"/>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A group of people in uniform&#10;&#10;AI-generated content may be incorrect.">
            <a:extLst>
              <a:ext uri="{FF2B5EF4-FFF2-40B4-BE49-F238E27FC236}">
                <a16:creationId xmlns:a16="http://schemas.microsoft.com/office/drawing/2014/main" id="{E612317B-A07D-8EDD-9531-66D86D1893C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532489" y="5237687"/>
            <a:ext cx="1468120" cy="1434071"/>
          </a:xfrm>
          <a:prstGeom prst="rect">
            <a:avLst/>
          </a:prstGeom>
        </p:spPr>
      </p:pic>
    </p:spTree>
    <p:extLst>
      <p:ext uri="{BB962C8B-B14F-4D97-AF65-F5344CB8AC3E}">
        <p14:creationId xmlns:p14="http://schemas.microsoft.com/office/powerpoint/2010/main" val="20876996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2"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457200" rtl="0" eaLnBrk="1" latinLnBrk="0" hangingPunct="1">
        <a:spcBef>
          <a:spcPct val="0"/>
        </a:spcBef>
        <a:buNone/>
        <a:defRPr sz="36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hyperlink" Target="https://www.youtube.com/watch?v=jcLsUcsDEGA&amp;feature=youtu.be&amp;list=PL5y0uA-XbTYrSWvc6Jl3dCFL3tWrn-fJD" TargetMode="External"/><Relationship Id="rId2" Type="http://schemas.openxmlformats.org/officeDocument/2006/relationships/notesSlide" Target="../notesSlides/notesSlide68.xml"/><Relationship Id="rId1" Type="http://schemas.openxmlformats.org/officeDocument/2006/relationships/slideLayout" Target="../slideLayouts/slideLayout7.xml"/><Relationship Id="rId4" Type="http://schemas.openxmlformats.org/officeDocument/2006/relationships/hyperlink" Target="https://www.youtube.com/watch?v=GXF3hf87emk"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ZO8jGsyx4zY"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youtube.com/watch?v=j1967aWfw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631CC86-2A0E-545D-E257-78560109A090}"/>
              </a:ext>
            </a:extLst>
          </p:cNvPr>
          <p:cNvSpPr/>
          <p:nvPr/>
        </p:nvSpPr>
        <p:spPr>
          <a:xfrm>
            <a:off x="-1" y="0"/>
            <a:ext cx="12191999" cy="365760"/>
          </a:xfrm>
          <a:prstGeom prst="rect">
            <a:avLst/>
          </a:prstGeom>
          <a:solidFill>
            <a:srgbClr val="0B36A6"/>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A group of people in uniform&#10;&#10;AI-generated content may be incorrect.">
            <a:extLst>
              <a:ext uri="{FF2B5EF4-FFF2-40B4-BE49-F238E27FC236}">
                <a16:creationId xmlns:a16="http://schemas.microsoft.com/office/drawing/2014/main" id="{C4FEAB4D-8054-A38C-9033-CD6F11F84E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9874" y="2784474"/>
            <a:ext cx="3972251" cy="3880124"/>
          </a:xfrm>
          <a:prstGeom prst="rect">
            <a:avLst/>
          </a:prstGeom>
        </p:spPr>
      </p:pic>
      <p:sp>
        <p:nvSpPr>
          <p:cNvPr id="2" name="Rectangle 1">
            <a:extLst>
              <a:ext uri="{FF2B5EF4-FFF2-40B4-BE49-F238E27FC236}">
                <a16:creationId xmlns:a16="http://schemas.microsoft.com/office/drawing/2014/main" id="{CBADD9C5-E0BF-56CF-F373-EECEFD9A9C71}"/>
              </a:ext>
            </a:extLst>
          </p:cNvPr>
          <p:cNvSpPr/>
          <p:nvPr/>
        </p:nvSpPr>
        <p:spPr>
          <a:xfrm>
            <a:off x="137623" y="5339614"/>
            <a:ext cx="2243328" cy="593387"/>
          </a:xfrm>
          <a:prstGeom prst="rect">
            <a:avLst/>
          </a:prstGeom>
          <a:solidFill>
            <a:schemeClr val="bg1"/>
          </a:solidFill>
          <a:ln>
            <a:noFill/>
          </a:ln>
          <a:effectLst>
            <a:outerShdw blurRad="40000" dist="23000" dir="5400000" rotWithShape="0">
              <a:schemeClr val="bg1">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A91FBAF0-50C7-B2BF-08D4-0D0F704A0964}"/>
              </a:ext>
            </a:extLst>
          </p:cNvPr>
          <p:cNvSpPr txBox="1">
            <a:spLocks/>
          </p:cNvSpPr>
          <p:nvPr/>
        </p:nvSpPr>
        <p:spPr>
          <a:xfrm>
            <a:off x="-14908" y="631769"/>
            <a:ext cx="12206908" cy="1095338"/>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r>
              <a:rPr lang="en-US" sz="6000" dirty="0">
                <a:effectLst>
                  <a:outerShdw blurRad="38100" dist="38100" dir="2700000" algn="tl">
                    <a:srgbClr val="000000">
                      <a:alpha val="43137"/>
                    </a:srgbClr>
                  </a:outerShdw>
                </a:effectLst>
              </a:rPr>
              <a:t>Use of Force</a:t>
            </a:r>
          </a:p>
        </p:txBody>
      </p:sp>
      <p:sp>
        <p:nvSpPr>
          <p:cNvPr id="3" name="Rectangle 2">
            <a:extLst>
              <a:ext uri="{FF2B5EF4-FFF2-40B4-BE49-F238E27FC236}">
                <a16:creationId xmlns:a16="http://schemas.microsoft.com/office/drawing/2014/main" id="{AA1BD36F-ECC0-1786-A258-08649CD39927}"/>
              </a:ext>
            </a:extLst>
          </p:cNvPr>
          <p:cNvSpPr/>
          <p:nvPr/>
        </p:nvSpPr>
        <p:spPr>
          <a:xfrm>
            <a:off x="10145949" y="4980562"/>
            <a:ext cx="1974715" cy="18400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7681DE4-D03A-B75B-C696-00E0EEC38F37}"/>
              </a:ext>
            </a:extLst>
          </p:cNvPr>
          <p:cNvSpPr/>
          <p:nvPr/>
        </p:nvSpPr>
        <p:spPr>
          <a:xfrm>
            <a:off x="-2716" y="5933001"/>
            <a:ext cx="3331132" cy="8875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2347416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BFC18-36E2-91C2-357E-CC115142047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2F10DFD-8C4D-755D-84CD-AB019E33EB0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8A46736-1E46-FD3B-3571-0A55F7B9428F}"/>
              </a:ext>
            </a:extLst>
          </p:cNvPr>
          <p:cNvSpPr/>
          <p:nvPr/>
        </p:nvSpPr>
        <p:spPr>
          <a:xfrm>
            <a:off x="572277" y="1270605"/>
            <a:ext cx="11047445" cy="5595378"/>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1984 – </a:t>
            </a:r>
            <a:r>
              <a:rPr kumimoji="0" lang="en-US" sz="2000" b="0" i="0" u="none" strike="noStrike" kern="1200" cap="none" spc="0" normalizeH="0" baseline="0" noProof="0" dirty="0" err="1">
                <a:ln>
                  <a:noFill/>
                </a:ln>
                <a:effectLst/>
                <a:uLnTx/>
                <a:uFillTx/>
                <a:latin typeface="Arial" panose="020B0604020202020204" pitchFamily="34" charset="0"/>
                <a:cs typeface="Arial" panose="020B0604020202020204" pitchFamily="34" charset="0"/>
              </a:rPr>
              <a:t>Dethorne</a:t>
            </a: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Graham was a diabetic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Went to the store to get OJ – too many people so he quickly left to go to another store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Officer Connor thought Graham’s actions were suspicious and stopped him to further investigate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Connor was told Graham was a diabetic but he ordered them to wait until he found out what happened at the store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Graham got out, ran around the car, sat down and passed out briefly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More officers arrived, physical altercation between officers and Graham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Graham was handcuffed and placed in a patrol unit. Graham sustained a broken foot, cuts on his wrists, bruised forehead, and loud ringing in his right 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Officers were informed Graham had done nothing wrong at the store. He was taken home and released.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2F80730-1A98-ECD6-844E-69E3000E3BB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1929816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ED9B6-7013-51D1-E9C7-E4EC9972E77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3837538-74B2-9FF5-6267-74D1FC74CA5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8F7B3C7-38B5-3E13-6BE4-8051827EBEAD}"/>
              </a:ext>
            </a:extLst>
          </p:cNvPr>
          <p:cNvSpPr/>
          <p:nvPr/>
        </p:nvSpPr>
        <p:spPr>
          <a:xfrm>
            <a:off x="571500" y="1671465"/>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Case Overview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Court Determination: The reasonableness of a particular use of force must be: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Judged from the perspective of a reasonable officer</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Examined through the eyes of the officer on the scene at the time the force was applied, not the 20/20 vision of hindsight</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the facts and circumstances confronting the officer without regard to the officer’s underlying intent or motivation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the knowledge that the officer acted properly under the established law at the time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A8E2D42-D224-7B8D-9597-49C96CBC832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112447275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FF44F-2D16-7269-EB24-EA15E244FD1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5337043-5F23-2974-107E-6A3B674CA61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499B5B4-A165-F01A-2A70-9F76A8C925B6}"/>
              </a:ext>
            </a:extLst>
          </p:cNvPr>
          <p:cNvSpPr/>
          <p:nvPr/>
        </p:nvSpPr>
        <p:spPr>
          <a:xfrm>
            <a:off x="571500" y="1671465"/>
            <a:ext cx="11047445" cy="400725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Further, the United States Supreme Court (USSC) laid out the issues to consider when deciding if a particular use of force is reasonable, *also known as the “Graham Factors”: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is the severity of the alleged crime at issue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poses an imminent threat to the safety of officers and/or others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is actively resisting or attempting to evade arrest by flight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27B4CC2-C519-F18E-F718-C002A5338EC3}"/>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44280290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0E5C6-A924-9C1B-65D8-D7512F9303C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D5457E3-0C8D-0846-C28A-FABA595B332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2B3045F-27CD-138F-9D79-4D07FCD12B2D}"/>
              </a:ext>
            </a:extLst>
          </p:cNvPr>
          <p:cNvSpPr/>
          <p:nvPr/>
        </p:nvSpPr>
        <p:spPr>
          <a:xfrm>
            <a:off x="571500" y="1671465"/>
            <a:ext cx="11047445" cy="3444020"/>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Court also ruled that reasonableness should be judged under the totality of the circumstances from the perspective of a reasonable officer at the scene with similar training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court also found that officers must often make split-second decisions that involve situations that are tense, uncertain, and rapidly evolving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Reasonable force must be based on the facts and circumstances known to the officer at the time the force was used</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EA38B9B-5F07-A99C-8A79-38813F190D1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354914981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0F39C-0A1D-EDBD-144A-1A73FF0E26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CB2CB02-E9A9-4BA4-6B0D-9DED2E42F5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C5C1DA3-4EEE-0315-8AAC-234307745240}"/>
              </a:ext>
            </a:extLst>
          </p:cNvPr>
          <p:cNvSpPr/>
          <p:nvPr/>
        </p:nvSpPr>
        <p:spPr>
          <a:xfrm>
            <a:off x="571500" y="1671465"/>
            <a:ext cx="11047445" cy="436734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Legal Understanding Highlights: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4th amendment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Objective Reasonableness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Totality of Circumstances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Facts/Information known to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At the moment the force was used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No 20/20 hindsight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2ABC73F-3238-4CA9-CE85-36061012D42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Tree>
    <p:extLst>
      <p:ext uri="{BB962C8B-B14F-4D97-AF65-F5344CB8AC3E}">
        <p14:creationId xmlns:p14="http://schemas.microsoft.com/office/powerpoint/2010/main" val="286162580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C0AEF-7CC0-0587-350D-BC6A45C47C9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0052CC-BA6A-A3A3-351B-F73052D1F04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11B8516-8097-ADA0-139C-02E09DE42D0C}"/>
              </a:ext>
            </a:extLst>
          </p:cNvPr>
          <p:cNvSpPr/>
          <p:nvPr/>
        </p:nvSpPr>
        <p:spPr>
          <a:xfrm>
            <a:off x="571500" y="1671465"/>
            <a:ext cx="11047445" cy="3342453"/>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Memphis, Tennessee officers responded to a possible burglary in progress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went to the back of the house and saw a suspect (Garner) run across the yard and attempt to scale a fence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ordered him to stop and said he was reasonably sure he was unarmed but would escape if he made it over the fence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shot and killed Garner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A991406-E77D-71F0-7EC3-8B6C92DE459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7157482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68FAB-E6A6-673F-6C73-B0D58654A4E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9416A32-2AF7-8FD9-118C-55E4F7ECFB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792E659-3F83-ADC4-05EF-C0C51C99CA09}"/>
              </a:ext>
            </a:extLst>
          </p:cNvPr>
          <p:cNvSpPr/>
          <p:nvPr/>
        </p:nvSpPr>
        <p:spPr>
          <a:xfrm>
            <a:off x="571500" y="1671465"/>
            <a:ext cx="11047445" cy="410881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At the time, officer acted according to Tennessee state statute and Memphis Police Dept. policy authorizing all necessary means to effect the arrest of a fleeing or forcibly resisting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Upon review, the USSC determined that apprehension by use of deadly force is a seizure subject to the reasonableness standard of the 4th amendment thereby addressing the legal issue as whether or not the totality of the circumstances justified the seizure.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Further, the courts must weigh the intrusion of the suspect’s 4th amendment rights against the government’s interests which justified the intrusion.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2C5CFA-8ED2-BF59-EE33-3D4B32D18CF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353332792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D7526-62EB-8FAB-4F42-7BFBCC9CFD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10EFBE9-4844-C801-604C-BB50DEE66AD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9E88A6F-15C7-28A1-BC8A-6B149614FC5B}"/>
              </a:ext>
            </a:extLst>
          </p:cNvPr>
          <p:cNvSpPr/>
          <p:nvPr/>
        </p:nvSpPr>
        <p:spPr>
          <a:xfrm>
            <a:off x="571500" y="1671465"/>
            <a:ext cx="11047445" cy="4542782"/>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use of deadly force to prevent the escape of all felony suspects, whatever the circumstances, is constitutionally unreasonable. It is not better that all felony suspects die than that they escape. Where the suspect poses no immediate threat to the officer and no threat to others, the harm resulting from failing to apprehend him does not justify the use of deadly force to do so. It is no doubt unfortunate when a suspect who is in sight escapes, but the fact that the police arrive a little late or are a little slower afoot does not always justify killing the suspect. A police officer may not seize an unarmed, non-dangerous suspect by shooting him dead.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Tennessee v. Garner (1985)</a:t>
            </a:r>
            <a:b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b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Key Considerations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814868-8416-7986-0442-7FD6C500BE5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17214626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12262-B660-6574-80BB-C76E950A37C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5274B2A-78AB-A463-F92D-2C4CF0E0696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D59A57F-8754-C1EA-12F6-4F69BAE15673}"/>
              </a:ext>
            </a:extLst>
          </p:cNvPr>
          <p:cNvSpPr/>
          <p:nvPr/>
        </p:nvSpPr>
        <p:spPr>
          <a:xfrm>
            <a:off x="571500" y="1293513"/>
            <a:ext cx="11047445" cy="572464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Case Overview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Court Determination: “The use of deadly force to prevent the escape of all felony suspects, whatever the circumstances, is constitutionally unreasonable.”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The USSC suggested there are three circumstances when an officer can lawfully used deadly force: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when the officer is threatened with a deadly weapon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when the officer has probable cause to believe that the suspect poses a threat serious physical harm or death to an officer or another person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To prevent escape when an officer has probable cause to believe the suspect has committed a crime involving threatened or actual serious physical harm or death to another person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*Note: Verbal warning if feasible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8603B2-0C86-68FA-3380-D25A3183491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194826076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5CF2B-812A-3544-DE30-BDA156CA943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3A9744D-F4B7-75B8-F4D7-80686705EB2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BE5B232-BA21-FB11-42F5-C4B3F36EA419}"/>
              </a:ext>
            </a:extLst>
          </p:cNvPr>
          <p:cNvSpPr/>
          <p:nvPr/>
        </p:nvSpPr>
        <p:spPr>
          <a:xfrm>
            <a:off x="571500" y="1586121"/>
            <a:ext cx="11047445" cy="526297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Legal Understanding Highlights: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standard is probable cause – not certainty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Threat of – not actual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Serious physical harm – not just death</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 or others – not just self</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Warning – if feasible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Tennessee v. Garner (1985)</a:t>
            </a:r>
            <a:b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b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Key Points Overview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**Review Department of Justice Deadly Force Policy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B90E522-8222-7409-214B-5A2E176DE9E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Tennessee v. Garner (1985)</a:t>
            </a:r>
          </a:p>
        </p:txBody>
      </p:sp>
    </p:spTree>
    <p:extLst>
      <p:ext uri="{BB962C8B-B14F-4D97-AF65-F5344CB8AC3E}">
        <p14:creationId xmlns:p14="http://schemas.microsoft.com/office/powerpoint/2010/main" val="346625173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D4EE74-3D17-6BCB-D78F-E3FE566B5F28}"/>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p:nvSpPr>
        <p:spPr>
          <a:xfrm>
            <a:off x="565264" y="1609856"/>
            <a:ext cx="10505072" cy="3785652"/>
          </a:xfrm>
          <a:prstGeom prst="rect">
            <a:avLst/>
          </a:prstGeom>
        </p:spPr>
        <p:txBody>
          <a:bodyPr wrap="square">
            <a:spAutoFit/>
          </a:bodyPr>
          <a:lstStyle/>
          <a:p>
            <a:pPr marL="342900" indent="-342900" defTabSz="948197">
              <a:buClr>
                <a:schemeClr val="tx1"/>
              </a:buClr>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Law enforcement duties may require an officer to exert control over people by giving them orders, directing their movement or taking them into custody.</a:t>
            </a:r>
          </a:p>
          <a:p>
            <a:pPr marL="342900" indent="-342900" defTabSz="948197">
              <a:buClr>
                <a:schemeClr val="tx1"/>
              </a:buClr>
              <a:buSzPct val="125000"/>
              <a:buFont typeface="Arial" panose="020B0604020202020204" pitchFamily="34" charset="0"/>
              <a:buChar char="•"/>
              <a:defRPr/>
            </a:pPr>
            <a:endParaRPr lang="en-US" sz="2400" dirty="0">
              <a:latin typeface="Arial" panose="020B0604020202020204" pitchFamily="34" charset="0"/>
              <a:cs typeface="Arial" panose="020B0604020202020204" pitchFamily="34" charset="0"/>
            </a:endParaRPr>
          </a:p>
          <a:p>
            <a:pPr marL="342900" indent="-342900" defTabSz="948197">
              <a:buClr>
                <a:schemeClr val="tx1"/>
              </a:buClr>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The officer’s goal is always to get subjects to comply voluntarily.</a:t>
            </a:r>
          </a:p>
          <a:p>
            <a:pPr marL="342900" indent="-342900" defTabSz="948197">
              <a:buClr>
                <a:schemeClr val="tx1"/>
              </a:buClr>
              <a:buSzPct val="125000"/>
              <a:buFont typeface="Arial" panose="020B0604020202020204" pitchFamily="34" charset="0"/>
              <a:buChar char="•"/>
              <a:defRPr/>
            </a:pPr>
            <a:endParaRPr lang="en-US" sz="2400" dirty="0">
              <a:latin typeface="Arial" panose="020B0604020202020204" pitchFamily="34" charset="0"/>
              <a:cs typeface="Arial" panose="020B0604020202020204" pitchFamily="34" charset="0"/>
            </a:endParaRPr>
          </a:p>
          <a:p>
            <a:pPr marL="342900" indent="-342900" defTabSz="948197">
              <a:buSzPct val="125000"/>
              <a:buFont typeface="Arial" panose="020B0604020202020204" pitchFamily="34" charset="0"/>
              <a:buChar char="•"/>
              <a:defRPr/>
            </a:pPr>
            <a:r>
              <a:rPr lang="en-US" sz="2400" dirty="0">
                <a:latin typeface="Arial" panose="020B0604020202020204" pitchFamily="34" charset="0"/>
                <a:cs typeface="Arial" panose="020B0604020202020204" pitchFamily="34" charset="0"/>
              </a:rPr>
              <a:t>Unfortunately, even the best efforts of the most skilled officer to gain voluntary compliance do not always work. Sometimes, a peace officer will have to use physical force to achieve control and accomplish his/her legitimate law enforcement objective…</a:t>
            </a:r>
          </a:p>
        </p:txBody>
      </p:sp>
      <p:sp>
        <p:nvSpPr>
          <p:cNvPr id="4" name="Title 1">
            <a:extLst>
              <a:ext uri="{FF2B5EF4-FFF2-40B4-BE49-F238E27FC236}">
                <a16:creationId xmlns:a16="http://schemas.microsoft.com/office/drawing/2014/main" id="{0933BDCC-3EE5-9F5E-EAED-944165D01533}"/>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Overview</a:t>
            </a:r>
          </a:p>
        </p:txBody>
      </p:sp>
    </p:spTree>
    <p:extLst>
      <p:ext uri="{BB962C8B-B14F-4D97-AF65-F5344CB8AC3E}">
        <p14:creationId xmlns:p14="http://schemas.microsoft.com/office/powerpoint/2010/main" val="166020870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62C0E-244B-9D42-DFF0-AB158F1EFB4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1B42A14-DEDA-F7F4-4F7D-15BB7461CB8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279E91C-6C4D-0095-78C4-89DA61E49D01}"/>
              </a:ext>
            </a:extLst>
          </p:cNvPr>
          <p:cNvSpPr/>
          <p:nvPr/>
        </p:nvSpPr>
        <p:spPr>
          <a:xfrm>
            <a:off x="571500" y="1915305"/>
            <a:ext cx="11047445" cy="390568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Ensure legal understanding of Graham v. Connor (1989) and Tennessee v. Garner (1985). Officers need to understand what they can do as well as what they cannot do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Maximize mental preparation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Spend time on Report Writing skills – this is critical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Conduct practical application training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 Reasonable Training Methodology for  (Use of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83E53E1D-9245-9E09-7457-AD2D9D721B6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Training Methodology</a:t>
            </a:r>
          </a:p>
        </p:txBody>
      </p:sp>
    </p:spTree>
    <p:extLst>
      <p:ext uri="{BB962C8B-B14F-4D97-AF65-F5344CB8AC3E}">
        <p14:creationId xmlns:p14="http://schemas.microsoft.com/office/powerpoint/2010/main" val="110574014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36682-74CF-5256-0C12-3FC53B15D48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5C6C8AB-9092-F5EB-2C88-5CF24137A60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77C54D9-9507-7CDB-D69E-A6C37977416F}"/>
              </a:ext>
            </a:extLst>
          </p:cNvPr>
          <p:cNvSpPr/>
          <p:nvPr/>
        </p:nvSpPr>
        <p:spPr>
          <a:xfrm>
            <a:off x="571500" y="1964073"/>
            <a:ext cx="11047445" cy="334245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5th and 14th Amendments: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“No person shall be … deprived of life, liberty or property without due process of law.”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8th Amendment: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“Excessive bail shall not be required, nor excessive fines imposed, nor cruel and unusual punishments inflicted.”</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A25FBA2-957D-3719-2FC2-4B1CD2A440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Constitutional Amendments</a:t>
            </a:r>
          </a:p>
        </p:txBody>
      </p:sp>
    </p:spTree>
    <p:extLst>
      <p:ext uri="{BB962C8B-B14F-4D97-AF65-F5344CB8AC3E}">
        <p14:creationId xmlns:p14="http://schemas.microsoft.com/office/powerpoint/2010/main" val="317156110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572A0-9C08-9898-E4E7-BCDDF231D1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37EEE33-FFC8-559A-BF14-6AF3B725501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2F8F3C8-CD3A-86CC-B0DF-46DC867B600E}"/>
              </a:ext>
            </a:extLst>
          </p:cNvPr>
          <p:cNvSpPr/>
          <p:nvPr/>
        </p:nvSpPr>
        <p:spPr>
          <a:xfrm>
            <a:off x="571500" y="1537353"/>
            <a:ext cx="11047445" cy="4570482"/>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A subject’s level of resistance to a lawful detention or arrest will determine the type of force used by peace officers.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*Important note: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Officers must take into account the ‘totality of the circumstances’ when selecting a reasonable force option.</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to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Subject’s Actions/Description (Cooperative, Passive Non-Compliance, Active Resistance, Assaultive, Life-Threatening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Possible Response Options (with the understanding that conditions may change [escalate or de-escalate] rapidly)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8514BFE-7F02-33AC-562A-225298FF9C00}"/>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Subject’s Resistance</a:t>
            </a:r>
          </a:p>
        </p:txBody>
      </p:sp>
    </p:spTree>
    <p:extLst>
      <p:ext uri="{BB962C8B-B14F-4D97-AF65-F5344CB8AC3E}">
        <p14:creationId xmlns:p14="http://schemas.microsoft.com/office/powerpoint/2010/main" val="371616741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32DD4-1210-AB64-A361-7F53A1845F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C720038-6C75-4463-9560-9CF9B24A287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DF4616F-5200-AAFC-7F9F-1BBDEB5D1112}"/>
              </a:ext>
            </a:extLst>
          </p:cNvPr>
          <p:cNvSpPr/>
          <p:nvPr/>
        </p:nvSpPr>
        <p:spPr>
          <a:xfrm>
            <a:off x="571500" y="1537353"/>
            <a:ext cx="11047445" cy="4672048"/>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have a range of force options available to them; however, in all cases, the use of force must be reasonable compared to the threat, resistance, and other circumstances known to the officer at the time the force was used.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Force options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Show of Force: (Definition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 Demonstrating the ability to use force but not putting it into action. There is no tissue damage and the action can be recalled</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 Examples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Force: (Definition –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Any action that has the potential for tissue damage that cannot be recalled</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 Examples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C990C7B-12C4-79DE-9629-D6759A482DF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5254123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47BC2-E66C-4642-C11D-E56B59C1B05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C88A4AF-D06B-2B4C-C4E9-79A4EA42B5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2F43384-8FF5-98EF-C341-DE1B1FFCFFA5}"/>
              </a:ext>
            </a:extLst>
          </p:cNvPr>
          <p:cNvSpPr/>
          <p:nvPr/>
        </p:nvSpPr>
        <p:spPr>
          <a:xfrm>
            <a:off x="571500" y="1915305"/>
            <a:ext cx="11047445" cy="334245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required to:</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the type of force which is objectively reasonable under the 	circumstances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only the amount of force which is objectively reasonable to overcome resistance and gain or maintain control of a subject and/or situation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Conform to agency policy and federal and state law</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8D88AF2-7F7E-B54D-57E3-874CE1CE21A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67147906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5FA62-8D8F-2E32-869F-8A685260F1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D28072D-6A26-13B4-E1BE-77E6B6D7A04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A577F4D-CA84-27DC-0542-986F20FBC682}"/>
              </a:ext>
            </a:extLst>
          </p:cNvPr>
          <p:cNvSpPr/>
          <p:nvPr/>
        </p:nvSpPr>
        <p:spPr>
          <a:xfrm>
            <a:off x="571500" y="1208169"/>
            <a:ext cx="11047445" cy="588161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Factors which can affect which force option is selected/used: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*Note: There are a number of factors that can affect which response option is selected. This list identifies but is not limited to some of the more critical factors and considerations.</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action is required for self-defense or defense of others?</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amount and nature of the resistance to be overcome?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Is there the presence of a weapon and what type of weapon?</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seriousness and nature of the offense?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are the characteristics of the subject compared to the officer?</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availability of assistance?</a:t>
            </a:r>
          </a:p>
          <a:p>
            <a:pPr marL="854075" marR="0" lvl="0" indent="-341313"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What is the nature and condition of the location and surroundings?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20556BC-B67F-A20A-A72A-9684F38A785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295748862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A8E95-BFBF-0907-378D-1781288E235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EB295C-4CFC-E2E7-3894-9C6A1A2E76E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2AF1163-2277-4BD5-0998-3E5E1A9671B5}"/>
              </a:ext>
            </a:extLst>
          </p:cNvPr>
          <p:cNvSpPr/>
          <p:nvPr/>
        </p:nvSpPr>
        <p:spPr>
          <a:xfrm>
            <a:off x="571500" y="1208169"/>
            <a:ext cx="11047445" cy="565077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Response Options may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Mere professional appearance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Verbal requests and/or commands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Officer’s strength to take physical 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Empty-hand control holds and techniques to direct movement, immobilize a subject, control the subject and/or situation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personal body weapons in self-defense and to gain advantage over the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Use of devices (baton, Taser, OC, etc.) to secure compliance and ultimately gain control of a person and/or situation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i="0" strike="noStrike" kern="1200" cap="none" spc="0" normalizeH="0" baseline="0" noProof="0" dirty="0">
                <a:ln>
                  <a:noFill/>
                </a:ln>
                <a:effectLst/>
                <a:uLnTx/>
                <a:uFillTx/>
                <a:latin typeface="Arial" panose="020B0604020202020204" pitchFamily="34" charset="0"/>
                <a:cs typeface="Arial" panose="020B0604020202020204" pitchFamily="34" charset="0"/>
              </a:rPr>
              <a:t>Utilizing firearms or other available weapon or action in defense of self or others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64D06EC-2219-D65A-5EF3-910184D6204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Options</a:t>
            </a:r>
          </a:p>
        </p:txBody>
      </p:sp>
    </p:spTree>
    <p:extLst>
      <p:ext uri="{BB962C8B-B14F-4D97-AF65-F5344CB8AC3E}">
        <p14:creationId xmlns:p14="http://schemas.microsoft.com/office/powerpoint/2010/main" val="15922636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B5DD3-4957-0CDD-7F2D-AFB62DA5457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7771928-47E1-A4C0-BA00-A87CF15342A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297D96E-F10C-7710-6D68-DC50DD8C5DB1}"/>
              </a:ext>
            </a:extLst>
          </p:cNvPr>
          <p:cNvSpPr/>
          <p:nvPr/>
        </p:nvSpPr>
        <p:spPr>
          <a:xfrm>
            <a:off x="571500" y="1634889"/>
            <a:ext cx="11047445" cy="4773614"/>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1" i="1" strike="noStrike" kern="1200" cap="none" spc="0" normalizeH="0" baseline="0" noProof="0" dirty="0">
                <a:ln>
                  <a:noFill/>
                </a:ln>
                <a:effectLst/>
                <a:uLnTx/>
                <a:uFillTx/>
                <a:latin typeface="Arial" panose="020B0604020202020204" pitchFamily="34" charset="0"/>
                <a:cs typeface="Arial" panose="020B0604020202020204" pitchFamily="34" charset="0"/>
              </a:rPr>
              <a:t>A law enforcement officer shall not</a:t>
            </a:r>
            <a:r>
              <a:rPr kumimoji="0" lang="en-US" sz="2400" b="1" i="0"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Use a vascular neck restraint, unless a person's attack poses a threat of imminent harm to the officer or another person; provided that an officer shall cease the use of a vascular neck restraint as soon as the person no longer poses a threat of imminent harm to the officer or another person (29-7D-3) Article 7D Use of Force Procedures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The use of vascular neck restraints as a force option should only be considered in a deadly force situation (Tennessee v. Garner), (Graham v. Conner)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strike="noStrike" kern="1200" cap="none" spc="0" normalizeH="0" baseline="0" noProof="0" dirty="0">
                <a:ln>
                  <a:noFill/>
                </a:ln>
                <a:effectLst/>
                <a:uLnTx/>
                <a:uFillTx/>
                <a:latin typeface="Arial" panose="020B0604020202020204" pitchFamily="34" charset="0"/>
                <a:cs typeface="Arial" panose="020B0604020202020204" pitchFamily="34" charset="0"/>
              </a:rPr>
              <a:t>Vascular neck restraints have a high probability for great bodily injury or death and should not be categorized or viewed as a pain compliance technique such as escort holds or wrist locks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D8A7C3C-F0DF-51CF-30CD-9F2204F84488}"/>
              </a:ext>
            </a:extLst>
          </p:cNvPr>
          <p:cNvSpPr>
            <a:spLocks noGrp="1"/>
          </p:cNvSpPr>
          <p:nvPr>
            <p:ph type="title" idx="4294967295"/>
          </p:nvPr>
        </p:nvSpPr>
        <p:spPr>
          <a:xfrm>
            <a:off x="571500" y="400050"/>
            <a:ext cx="11620500" cy="768350"/>
          </a:xfrm>
          <a:prstGeom prst="rect">
            <a:avLst/>
          </a:prstGeom>
        </p:spPr>
        <p:txBody>
          <a:bodyPr/>
          <a:lstStyle/>
          <a:p>
            <a:pPr algn="l"/>
            <a:r>
              <a:rPr lang="en-US" sz="4200" dirty="0">
                <a:effectLst>
                  <a:outerShdw blurRad="38100" dist="38100" dir="2700000" algn="tl">
                    <a:srgbClr val="000000">
                      <a:alpha val="43137"/>
                    </a:srgbClr>
                  </a:outerShdw>
                </a:effectLst>
              </a:rPr>
              <a:t>Use of Vascular Neck Restraint Techniques</a:t>
            </a:r>
          </a:p>
        </p:txBody>
      </p:sp>
    </p:spTree>
    <p:extLst>
      <p:ext uri="{BB962C8B-B14F-4D97-AF65-F5344CB8AC3E}">
        <p14:creationId xmlns:p14="http://schemas.microsoft.com/office/powerpoint/2010/main" val="148862107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08F8A-9005-73BC-4AAF-7AE0ACA36854}"/>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F9F445-4F3A-DD1A-F9D5-93FF9FA1808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3BBBE9D-AE72-2C20-B7D1-D92EB3602CBC}"/>
              </a:ext>
            </a:extLst>
          </p:cNvPr>
          <p:cNvSpPr/>
          <p:nvPr/>
        </p:nvSpPr>
        <p:spPr>
          <a:xfrm>
            <a:off x="571500" y="1634889"/>
            <a:ext cx="11047445" cy="2677656"/>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Review and discuss with the class as per the handouts: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Impact Munitions Case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Taser Case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Suicide/Mentally Ill Case Law</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37DC2C4-353D-57BC-9F09-69A090074C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Use of Force Option Related Case Law</a:t>
            </a:r>
          </a:p>
        </p:txBody>
      </p:sp>
    </p:spTree>
    <p:extLst>
      <p:ext uri="{BB962C8B-B14F-4D97-AF65-F5344CB8AC3E}">
        <p14:creationId xmlns:p14="http://schemas.microsoft.com/office/powerpoint/2010/main" val="336484159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8E99F-4F35-F7BB-F30C-89414DFF6A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AFFB34D-8F22-4D50-30D1-EEBD143A3E3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7A5BB4E-E26F-ADE5-242C-9FB73DDF39C5}"/>
              </a:ext>
            </a:extLst>
          </p:cNvPr>
          <p:cNvSpPr/>
          <p:nvPr/>
        </p:nvSpPr>
        <p:spPr>
          <a:xfrm>
            <a:off x="571500" y="1220361"/>
            <a:ext cx="11047445" cy="6214009"/>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US v. Albert, (2009): “A Terry stop does not become unreasonable just because police officers use handcuffs on a subject.” Neff, 300 F.3d at 1220. However, the use of handcuffs is greater than a de </a:t>
            </a:r>
            <a:r>
              <a:rPr kumimoji="0" lang="en-US" sz="2000" b="0" strike="noStrike" kern="1200" cap="none" spc="0" normalizeH="0" baseline="0" noProof="0" dirty="0" err="1">
                <a:ln>
                  <a:noFill/>
                </a:ln>
                <a:effectLst/>
                <a:uLnTx/>
                <a:uFillTx/>
                <a:latin typeface="Arial" panose="020B0604020202020204" pitchFamily="34" charset="0"/>
                <a:cs typeface="Arial" panose="020B0604020202020204" pitchFamily="34" charset="0"/>
              </a:rPr>
              <a:t>minimus</a:t>
            </a: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 intrusion and thus “requires the  government to demonstrate that the facts available to the officer would warrant a man of reasonable caution in the belief that the action taken was appropriate.:” Melendez-Garcia, 28 F.3d at 1052.</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Considerations: </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Threat of harm to the officer, public and/or subject</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gives the officer reason to believe there is a threat of harm?</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If the officer cannot justify the use of handcuffs, don’t use them</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Consider disparity of force (positive v. negative) i.e., large male officer v. petite female</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Is there an attempt at flight?</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is the level of resistance?</a:t>
            </a:r>
          </a:p>
          <a:p>
            <a:pPr marL="285750" marR="0" lvl="0" indent="-28575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What can you explain to a jury in plain English that would justify the use of handcuffs? Especially if there is no crime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53563DA-2343-6EFC-FA0C-1A5C7A0DE4D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Handcuffing as Use of Force</a:t>
            </a:r>
          </a:p>
        </p:txBody>
      </p:sp>
    </p:spTree>
    <p:extLst>
      <p:ext uri="{BB962C8B-B14F-4D97-AF65-F5344CB8AC3E}">
        <p14:creationId xmlns:p14="http://schemas.microsoft.com/office/powerpoint/2010/main" val="327239010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11ED9-64C2-8C2B-6FB5-D05C7920610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6CEDC50-2CBC-B3DC-C820-7CDC1F6A5D74}"/>
              </a:ext>
            </a:extLst>
          </p:cNvPr>
          <p:cNvSpPr/>
          <p:nvPr/>
        </p:nvSpPr>
        <p:spPr>
          <a:xfrm>
            <a:off x="0" y="5052447"/>
            <a:ext cx="12192000" cy="18055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F1B1F8A8-24CC-2F3E-4F36-E481C26CA779}"/>
              </a:ext>
            </a:extLst>
          </p:cNvPr>
          <p:cNvSpPr/>
          <p:nvPr/>
        </p:nvSpPr>
        <p:spPr>
          <a:xfrm>
            <a:off x="565264" y="1609856"/>
            <a:ext cx="10505072" cy="2308324"/>
          </a:xfrm>
          <a:prstGeom prst="rect">
            <a:avLst/>
          </a:prstGeom>
        </p:spPr>
        <p:txBody>
          <a:bodyPr wrap="square">
            <a:spAutoFit/>
          </a:bodyPr>
          <a:lstStyle/>
          <a:p>
            <a:r>
              <a:rPr lang="en-US" sz="4800" b="1" dirty="0"/>
              <a:t>Importantly, before you learn how to use force options, you must learn when it is appropriate and lawful to use force.</a:t>
            </a:r>
          </a:p>
        </p:txBody>
      </p:sp>
      <p:sp>
        <p:nvSpPr>
          <p:cNvPr id="4" name="Title 1">
            <a:extLst>
              <a:ext uri="{FF2B5EF4-FFF2-40B4-BE49-F238E27FC236}">
                <a16:creationId xmlns:a16="http://schemas.microsoft.com/office/drawing/2014/main" id="{88A2FA03-0090-E7F5-D7B1-B37011513FDC}"/>
              </a:ext>
            </a:extLst>
          </p:cNvPr>
          <p:cNvSpPr txBox="1">
            <a:spLocks/>
          </p:cNvSpPr>
          <p:nvPr/>
        </p:nvSpPr>
        <p:spPr>
          <a:xfrm>
            <a:off x="565264" y="419949"/>
            <a:ext cx="11626735" cy="768279"/>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Overview</a:t>
            </a:r>
          </a:p>
        </p:txBody>
      </p:sp>
    </p:spTree>
    <p:extLst>
      <p:ext uri="{BB962C8B-B14F-4D97-AF65-F5344CB8AC3E}">
        <p14:creationId xmlns:p14="http://schemas.microsoft.com/office/powerpoint/2010/main" val="282704229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0CB5A-194E-1FD1-DBAD-A2D0C4B6295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FD16A6E-5D83-3F1C-D441-9C3CEE446AE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EE2EF9A-4689-79A1-7E99-25B36D5A6118}"/>
              </a:ext>
            </a:extLst>
          </p:cNvPr>
          <p:cNvSpPr/>
          <p:nvPr/>
        </p:nvSpPr>
        <p:spPr>
          <a:xfrm>
            <a:off x="571500" y="1220361"/>
            <a:ext cx="11047445" cy="5466112"/>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800" b="1" strike="noStrike" kern="1200" cap="none" spc="0" normalizeH="0" baseline="0" noProof="0" dirty="0">
                <a:ln>
                  <a:noFill/>
                </a:ln>
                <a:effectLst/>
                <a:uLnTx/>
                <a:uFillTx/>
                <a:latin typeface="Arial" panose="020B0604020202020204" pitchFamily="34" charset="0"/>
                <a:cs typeface="Arial" panose="020B0604020202020204" pitchFamily="34" charset="0"/>
              </a:rPr>
              <a:t>Handcuffing as an excessive use of force: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strike="noStrike" kern="1200" cap="none" spc="0" normalizeH="0" baseline="0" noProof="0" dirty="0">
                <a:ln>
                  <a:noFill/>
                </a:ln>
                <a:effectLst/>
                <a:uLnTx/>
                <a:uFillTx/>
                <a:latin typeface="Arial" panose="020B0604020202020204" pitchFamily="34" charset="0"/>
                <a:cs typeface="Arial" panose="020B0604020202020204" pitchFamily="34" charset="0"/>
              </a:rPr>
              <a:t>Turek v. Saluga, 2002) AELA Monthly Law journal 2008 (10) – Federal court of appeals found that a deputy sheriff handcuffed an arrestee too tightly and refused to loosen the handcuffs. Also, after learning of pre-existing injuries, and the arrestee posed no threat to the officer and was not resisting, the deputy still refused to loosen the handcuffs. A neurologist found a new injury to the arrestee’s ulnar nerve resulting in the loss of function of the right hand.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200" b="0" strike="noStrike" kern="1200" cap="none" spc="0" normalizeH="0" baseline="0" noProof="0" dirty="0">
                <a:ln>
                  <a:noFill/>
                </a:ln>
                <a:effectLst/>
                <a:uLnTx/>
                <a:uFillTx/>
                <a:latin typeface="Arial" panose="020B0604020202020204" pitchFamily="34" charset="0"/>
                <a:cs typeface="Arial" panose="020B0604020202020204" pitchFamily="34" charset="0"/>
              </a:rPr>
              <a:t>Use of force after handcuffing AELE Monthly Law Journal 2008 (11) and AELE Monthly Law Journal 2012 (9) – When the subject is handcuffed and the threat of harm has been stopped; the use of force also stops. Exception: When the threat continues. If, after the subject is handcuffed and in custody but continues to be a threat with personal weapons other than hands, the officer is justified to use a reasonable amount of force to stop the threat. The officer will need to be able to explain his/her actions/use of force in response to the continued threat.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D394952-3882-AA2E-4DF2-2DD26DC53D0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Handcuffing as Use of Force</a:t>
            </a:r>
          </a:p>
        </p:txBody>
      </p:sp>
    </p:spTree>
    <p:extLst>
      <p:ext uri="{BB962C8B-B14F-4D97-AF65-F5344CB8AC3E}">
        <p14:creationId xmlns:p14="http://schemas.microsoft.com/office/powerpoint/2010/main" val="15912521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09AA1-771D-938C-2098-E48E42BE639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43A9219-8E15-440E-920B-70426D20F6D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325445E-2089-A6EC-F9BB-82D209DF88B2}"/>
              </a:ext>
            </a:extLst>
          </p:cNvPr>
          <p:cNvSpPr/>
          <p:nvPr/>
        </p:nvSpPr>
        <p:spPr>
          <a:xfrm>
            <a:off x="571500" y="1732425"/>
            <a:ext cx="11047445" cy="550304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Discuss research, symptoms and effects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If the officer suspects </a:t>
            </a:r>
            <a:r>
              <a:rPr kumimoji="0" lang="en-US" sz="2000" b="0" strike="noStrike" kern="1200" cap="none" spc="0" normalizeH="0" baseline="0" noProof="0" dirty="0" err="1">
                <a:ln>
                  <a:noFill/>
                </a:ln>
                <a:effectLst/>
                <a:uLnTx/>
                <a:uFillTx/>
                <a:latin typeface="Arial" panose="020B0604020202020204" pitchFamily="34" charset="0"/>
                <a:cs typeface="Arial" panose="020B0604020202020204" pitchFamily="34" charset="0"/>
              </a:rPr>
              <a:t>ExDS</a:t>
            </a: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Have a medic unit on standby (defer custody attempts until a medic unit is on site if possible)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Control the subject as quickly and safely as possible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Minimize struggle during restraint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Get medical attention as soon as possible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If a medical unit has not arrived and you have the subject in custody, focus 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Calming techniques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Cooling techniques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Transport to hospital as soon as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A8559F-68F9-0F4A-F4CC-9F7C25A88E8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Sudden and Unexpected Death Proximal </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to Restraint</a:t>
            </a:r>
          </a:p>
        </p:txBody>
      </p:sp>
    </p:spTree>
    <p:extLst>
      <p:ext uri="{BB962C8B-B14F-4D97-AF65-F5344CB8AC3E}">
        <p14:creationId xmlns:p14="http://schemas.microsoft.com/office/powerpoint/2010/main" val="91990818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C59C5-2B3B-73D9-2EC1-33EB4FD5AC2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A729C45-63E0-73A8-EC1D-3FA848407A6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E141566-4CFF-7DA8-7A97-CD8573BBD552}"/>
              </a:ext>
            </a:extLst>
          </p:cNvPr>
          <p:cNvSpPr/>
          <p:nvPr/>
        </p:nvSpPr>
        <p:spPr>
          <a:xfrm>
            <a:off x="571500" y="2012841"/>
            <a:ext cx="11047445" cy="4995214"/>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Closing Distance: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An Overt Action is an act that moves the subject from threatening to attacking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Overt Action – shows intent to attack</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solidFill>
                  <a:srgbClr val="C00000"/>
                </a:solidFill>
                <a:effectLst/>
                <a:uLnTx/>
                <a:uFillTx/>
                <a:latin typeface="Arial" panose="020B0604020202020204" pitchFamily="34" charset="0"/>
                <a:cs typeface="Arial" panose="020B0604020202020204" pitchFamily="34" charset="0"/>
              </a:rPr>
              <a:t>Overt Action – creates or causes opportunity to complete an attack</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IAMO (Subject has the …..)</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Intent</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Ability</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Means</a:t>
            </a:r>
          </a:p>
          <a:p>
            <a:pPr marL="1023938" marR="0" lvl="0" indent="-280988"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b="0" strike="noStrike" kern="1200" cap="none" spc="0" normalizeH="0" baseline="0" noProof="0" dirty="0">
                <a:ln>
                  <a:noFill/>
                </a:ln>
                <a:effectLst/>
                <a:uLnTx/>
                <a:uFillTx/>
                <a:latin typeface="Arial" panose="020B0604020202020204" pitchFamily="34" charset="0"/>
                <a:cs typeface="Arial" panose="020B0604020202020204" pitchFamily="34" charset="0"/>
              </a:rPr>
              <a:t>Opportunity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DDC7CD0-8704-FE7C-3F20-F7F41E1AC00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Confrontational Dynamics:</a:t>
            </a:r>
            <a:br>
              <a:rPr lang="en-US" sz="44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Key Considerations</a:t>
            </a:r>
          </a:p>
        </p:txBody>
      </p:sp>
    </p:spTree>
    <p:extLst>
      <p:ext uri="{BB962C8B-B14F-4D97-AF65-F5344CB8AC3E}">
        <p14:creationId xmlns:p14="http://schemas.microsoft.com/office/powerpoint/2010/main" val="329279199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577F1-7EF7-11BC-75A8-ADAD1AF0709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061D762-6FF8-DD4D-3D2A-FDBA29A05734}"/>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44C544AA-9320-F2EF-551E-05CA9C30E55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Threatening vs. Attacking</a:t>
            </a:r>
          </a:p>
        </p:txBody>
      </p:sp>
      <p:grpSp>
        <p:nvGrpSpPr>
          <p:cNvPr id="5" name="Group 4">
            <a:extLst>
              <a:ext uri="{FF2B5EF4-FFF2-40B4-BE49-F238E27FC236}">
                <a16:creationId xmlns:a16="http://schemas.microsoft.com/office/drawing/2014/main" id="{94D6CF53-EFB5-61FD-3923-1EB1B9663F9F}"/>
              </a:ext>
            </a:extLst>
          </p:cNvPr>
          <p:cNvGrpSpPr/>
          <p:nvPr/>
        </p:nvGrpSpPr>
        <p:grpSpPr>
          <a:xfrm>
            <a:off x="2116290" y="2133600"/>
            <a:ext cx="7689843" cy="3493532"/>
            <a:chOff x="2116290" y="2133600"/>
            <a:chExt cx="7689843" cy="3493532"/>
          </a:xfrm>
        </p:grpSpPr>
        <p:sp>
          <p:nvSpPr>
            <p:cNvPr id="6" name="AutoShape 3">
              <a:extLst>
                <a:ext uri="{FF2B5EF4-FFF2-40B4-BE49-F238E27FC236}">
                  <a16:creationId xmlns:a16="http://schemas.microsoft.com/office/drawing/2014/main" id="{6983DF83-0FA2-9C06-8575-64E455717DAD}"/>
                </a:ext>
              </a:extLst>
            </p:cNvPr>
            <p:cNvSpPr>
              <a:spLocks noChangeArrowheads="1"/>
            </p:cNvSpPr>
            <p:nvPr/>
          </p:nvSpPr>
          <p:spPr bwMode="auto">
            <a:xfrm>
              <a:off x="2819400" y="2971802"/>
              <a:ext cx="6553200" cy="942975"/>
            </a:xfrm>
            <a:prstGeom prst="rightArrow">
              <a:avLst>
                <a:gd name="adj1" fmla="val 50000"/>
                <a:gd name="adj2" fmla="val 173737"/>
              </a:avLst>
            </a:prstGeom>
            <a:noFill/>
            <a:ln w="28575">
              <a:solidFill>
                <a:srgbClr val="FF0000"/>
              </a:solidFill>
              <a:miter lim="800000"/>
              <a:headEnd/>
              <a:tailEnd/>
            </a:ln>
            <a:effectLst/>
          </p:spPr>
          <p:txBody>
            <a:bodyPr wrap="none" anchor="ctr"/>
            <a:lstStyle/>
            <a:p>
              <a:endParaRPr lang="en-US"/>
            </a:p>
          </p:txBody>
        </p:sp>
        <p:sp>
          <p:nvSpPr>
            <p:cNvPr id="7" name="Text Box 4">
              <a:extLst>
                <a:ext uri="{FF2B5EF4-FFF2-40B4-BE49-F238E27FC236}">
                  <a16:creationId xmlns:a16="http://schemas.microsoft.com/office/drawing/2014/main" id="{5AF3477F-5DB9-1865-182F-DC8ADF5874B8}"/>
                </a:ext>
              </a:extLst>
            </p:cNvPr>
            <p:cNvSpPr txBox="1">
              <a:spLocks noChangeArrowheads="1"/>
            </p:cNvSpPr>
            <p:nvPr/>
          </p:nvSpPr>
          <p:spPr bwMode="auto">
            <a:xfrm>
              <a:off x="2116290" y="3886202"/>
              <a:ext cx="1387175" cy="646331"/>
            </a:xfrm>
            <a:prstGeom prst="rect">
              <a:avLst/>
            </a:prstGeom>
            <a:noFill/>
            <a:ln w="9525">
              <a:noFill/>
              <a:miter lim="800000"/>
              <a:headEnd/>
              <a:tailEnd/>
            </a:ln>
            <a:effectLst/>
          </p:spPr>
          <p:txBody>
            <a:bodyPr wrap="none">
              <a:spAutoFit/>
            </a:bodyPr>
            <a:lstStyle/>
            <a:p>
              <a:pPr algn="ctr"/>
              <a:r>
                <a:rPr lang="en-US" dirty="0">
                  <a:solidFill>
                    <a:schemeClr val="tx2"/>
                  </a:solidFill>
                </a:rPr>
                <a:t>SUBJECT</a:t>
              </a:r>
            </a:p>
            <a:p>
              <a:pPr algn="ctr"/>
              <a:r>
                <a:rPr lang="en-US" dirty="0">
                  <a:solidFill>
                    <a:schemeClr val="tx2"/>
                  </a:solidFill>
                </a:rPr>
                <a:t> Threatening</a:t>
              </a:r>
            </a:p>
          </p:txBody>
        </p:sp>
        <p:sp>
          <p:nvSpPr>
            <p:cNvPr id="9" name="Text Box 5">
              <a:extLst>
                <a:ext uri="{FF2B5EF4-FFF2-40B4-BE49-F238E27FC236}">
                  <a16:creationId xmlns:a16="http://schemas.microsoft.com/office/drawing/2014/main" id="{501DDCA0-03F2-1064-3C54-222A1FAE13EA}"/>
                </a:ext>
              </a:extLst>
            </p:cNvPr>
            <p:cNvSpPr txBox="1">
              <a:spLocks noChangeArrowheads="1"/>
            </p:cNvSpPr>
            <p:nvPr/>
          </p:nvSpPr>
          <p:spPr bwMode="auto">
            <a:xfrm>
              <a:off x="8839202" y="4114800"/>
              <a:ext cx="966931" cy="369332"/>
            </a:xfrm>
            <a:prstGeom prst="rect">
              <a:avLst/>
            </a:prstGeom>
            <a:noFill/>
            <a:ln w="9525">
              <a:noFill/>
              <a:miter lim="800000"/>
              <a:headEnd/>
              <a:tailEnd/>
            </a:ln>
            <a:effectLst/>
          </p:spPr>
          <p:txBody>
            <a:bodyPr wrap="none">
              <a:spAutoFit/>
            </a:bodyPr>
            <a:lstStyle/>
            <a:p>
              <a:r>
                <a:rPr lang="en-US">
                  <a:solidFill>
                    <a:schemeClr val="tx2"/>
                  </a:solidFill>
                </a:rPr>
                <a:t>OFFICER</a:t>
              </a:r>
            </a:p>
          </p:txBody>
        </p:sp>
        <p:sp>
          <p:nvSpPr>
            <p:cNvPr id="10" name="Line 7">
              <a:extLst>
                <a:ext uri="{FF2B5EF4-FFF2-40B4-BE49-F238E27FC236}">
                  <a16:creationId xmlns:a16="http://schemas.microsoft.com/office/drawing/2014/main" id="{1F40A530-B31C-31A4-9BE8-5D3FDF67DD0E}"/>
                </a:ext>
              </a:extLst>
            </p:cNvPr>
            <p:cNvSpPr>
              <a:spLocks noChangeShapeType="1"/>
            </p:cNvSpPr>
            <p:nvPr/>
          </p:nvSpPr>
          <p:spPr bwMode="auto">
            <a:xfrm>
              <a:off x="2667000" y="2438400"/>
              <a:ext cx="0" cy="1524000"/>
            </a:xfrm>
            <a:prstGeom prst="line">
              <a:avLst/>
            </a:prstGeom>
            <a:noFill/>
            <a:ln w="9525">
              <a:solidFill>
                <a:schemeClr val="tx1"/>
              </a:solidFill>
              <a:round/>
              <a:headEnd/>
              <a:tailEnd/>
            </a:ln>
            <a:effectLst/>
          </p:spPr>
          <p:txBody>
            <a:bodyPr wrap="none" anchor="ctr"/>
            <a:lstStyle/>
            <a:p>
              <a:endParaRPr lang="en-US"/>
            </a:p>
          </p:txBody>
        </p:sp>
        <p:sp>
          <p:nvSpPr>
            <p:cNvPr id="11" name="Text Box 8">
              <a:extLst>
                <a:ext uri="{FF2B5EF4-FFF2-40B4-BE49-F238E27FC236}">
                  <a16:creationId xmlns:a16="http://schemas.microsoft.com/office/drawing/2014/main" id="{1A5F20B0-B21F-2DEC-9D3B-9A9617C274DB}"/>
                </a:ext>
              </a:extLst>
            </p:cNvPr>
            <p:cNvSpPr txBox="1">
              <a:spLocks noChangeArrowheads="1"/>
            </p:cNvSpPr>
            <p:nvPr/>
          </p:nvSpPr>
          <p:spPr bwMode="auto">
            <a:xfrm>
              <a:off x="4114800" y="3276600"/>
              <a:ext cx="2515432" cy="369332"/>
            </a:xfrm>
            <a:prstGeom prst="rect">
              <a:avLst/>
            </a:prstGeom>
            <a:noFill/>
            <a:ln w="9525">
              <a:noFill/>
              <a:miter lim="800000"/>
              <a:headEnd/>
              <a:tailEnd/>
            </a:ln>
            <a:effectLst/>
          </p:spPr>
          <p:txBody>
            <a:bodyPr wrap="none">
              <a:spAutoFit/>
            </a:bodyPr>
            <a:lstStyle/>
            <a:p>
              <a:r>
                <a:rPr lang="en-US" i="1">
                  <a:solidFill>
                    <a:srgbClr val="FF0000"/>
                  </a:solidFill>
                </a:rPr>
                <a:t>Intensity/Speed of Attack</a:t>
              </a:r>
              <a:endParaRPr lang="en-US"/>
            </a:p>
          </p:txBody>
        </p:sp>
        <p:sp>
          <p:nvSpPr>
            <p:cNvPr id="12" name="Text Box 9">
              <a:extLst>
                <a:ext uri="{FF2B5EF4-FFF2-40B4-BE49-F238E27FC236}">
                  <a16:creationId xmlns:a16="http://schemas.microsoft.com/office/drawing/2014/main" id="{57F546E5-9039-82E7-54FE-C7FCFD0954D5}"/>
                </a:ext>
              </a:extLst>
            </p:cNvPr>
            <p:cNvSpPr txBox="1">
              <a:spLocks noChangeArrowheads="1"/>
            </p:cNvSpPr>
            <p:nvPr/>
          </p:nvSpPr>
          <p:spPr bwMode="auto">
            <a:xfrm>
              <a:off x="4267200" y="2590800"/>
              <a:ext cx="2013308" cy="369332"/>
            </a:xfrm>
            <a:prstGeom prst="rect">
              <a:avLst/>
            </a:prstGeom>
            <a:noFill/>
            <a:ln w="9525">
              <a:noFill/>
              <a:miter lim="800000"/>
              <a:headEnd/>
              <a:tailEnd/>
            </a:ln>
            <a:effectLst/>
          </p:spPr>
          <p:txBody>
            <a:bodyPr wrap="none">
              <a:spAutoFit/>
            </a:bodyPr>
            <a:lstStyle/>
            <a:p>
              <a:r>
                <a:rPr lang="en-US" b="1"/>
                <a:t>CLOSING DISTANCE</a:t>
              </a:r>
              <a:endParaRPr lang="en-US"/>
            </a:p>
          </p:txBody>
        </p:sp>
        <p:sp>
          <p:nvSpPr>
            <p:cNvPr id="13" name="Line 10">
              <a:extLst>
                <a:ext uri="{FF2B5EF4-FFF2-40B4-BE49-F238E27FC236}">
                  <a16:creationId xmlns:a16="http://schemas.microsoft.com/office/drawing/2014/main" id="{094DC3DA-C719-E272-A10A-25CC8FD97AD0}"/>
                </a:ext>
              </a:extLst>
            </p:cNvPr>
            <p:cNvSpPr>
              <a:spLocks noChangeShapeType="1"/>
            </p:cNvSpPr>
            <p:nvPr/>
          </p:nvSpPr>
          <p:spPr bwMode="auto">
            <a:xfrm flipV="1">
              <a:off x="7620000" y="2133600"/>
              <a:ext cx="0" cy="2819400"/>
            </a:xfrm>
            <a:prstGeom prst="line">
              <a:avLst/>
            </a:prstGeom>
            <a:noFill/>
            <a:ln w="57150">
              <a:solidFill>
                <a:srgbClr val="00FF00"/>
              </a:solidFill>
              <a:round/>
              <a:headEnd/>
              <a:tailEnd/>
            </a:ln>
            <a:effectLst/>
          </p:spPr>
          <p:txBody>
            <a:bodyPr wrap="none" anchor="ctr"/>
            <a:lstStyle/>
            <a:p>
              <a:endParaRPr lang="en-US"/>
            </a:p>
          </p:txBody>
        </p:sp>
        <p:sp>
          <p:nvSpPr>
            <p:cNvPr id="14" name="Text Box 11">
              <a:extLst>
                <a:ext uri="{FF2B5EF4-FFF2-40B4-BE49-F238E27FC236}">
                  <a16:creationId xmlns:a16="http://schemas.microsoft.com/office/drawing/2014/main" id="{AA43733F-D2A0-228E-C3EA-5AF68276FCE6}"/>
                </a:ext>
              </a:extLst>
            </p:cNvPr>
            <p:cNvSpPr txBox="1">
              <a:spLocks noChangeArrowheads="1"/>
            </p:cNvSpPr>
            <p:nvPr/>
          </p:nvSpPr>
          <p:spPr bwMode="auto">
            <a:xfrm>
              <a:off x="5638802" y="5257800"/>
              <a:ext cx="2648033" cy="369332"/>
            </a:xfrm>
            <a:prstGeom prst="rect">
              <a:avLst/>
            </a:prstGeom>
            <a:noFill/>
            <a:ln w="9525">
              <a:noFill/>
              <a:miter lim="800000"/>
              <a:headEnd/>
              <a:tailEnd/>
            </a:ln>
            <a:effectLst/>
          </p:spPr>
          <p:txBody>
            <a:bodyPr wrap="none">
              <a:spAutoFit/>
            </a:bodyPr>
            <a:lstStyle/>
            <a:p>
              <a:r>
                <a:rPr lang="en-US"/>
                <a:t>POINT OF ZERO REACTION</a:t>
              </a:r>
            </a:p>
          </p:txBody>
        </p:sp>
      </p:grpSp>
    </p:spTree>
    <p:extLst>
      <p:ext uri="{BB962C8B-B14F-4D97-AF65-F5344CB8AC3E}">
        <p14:creationId xmlns:p14="http://schemas.microsoft.com/office/powerpoint/2010/main" val="211589838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5347" name="Picture 3" descr="3"/>
          <p:cNvPicPr>
            <a:picLocks noGrp="1" noChangeAspect="1" noChangeArrowheads="1"/>
          </p:cNvPicPr>
          <p:nvPr>
            <p:ph/>
          </p:nvPr>
        </p:nvPicPr>
        <p:blipFill>
          <a:blip r:embed="rId3"/>
          <a:srcRect/>
          <a:stretch>
            <a:fillRect/>
          </a:stretch>
        </p:blipFill>
        <p:spPr>
          <a:xfrm>
            <a:off x="13182600" y="1600200"/>
            <a:ext cx="914400" cy="1600200"/>
          </a:xfrm>
        </p:spPr>
      </p:pic>
      <p:pic>
        <p:nvPicPr>
          <p:cNvPr id="185348" name="Picture 4" descr="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524000" y="3048000"/>
            <a:ext cx="914400" cy="1447800"/>
          </a:xfrm>
          <a:prstGeom prst="rect">
            <a:avLst/>
          </a:prstGeom>
          <a:noFill/>
        </p:spPr>
      </p:pic>
      <p:sp>
        <p:nvSpPr>
          <p:cNvPr id="185349" name="AutoShape 5"/>
          <p:cNvSpPr>
            <a:spLocks noChangeArrowheads="1"/>
          </p:cNvSpPr>
          <p:nvPr/>
        </p:nvSpPr>
        <p:spPr bwMode="auto">
          <a:xfrm>
            <a:off x="1981200" y="3581400"/>
            <a:ext cx="76200" cy="762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p>
        </p:txBody>
      </p:sp>
      <p:sp>
        <p:nvSpPr>
          <p:cNvPr id="185350" name="AutoShape 6"/>
          <p:cNvSpPr>
            <a:spLocks noChangeArrowheads="1"/>
          </p:cNvSpPr>
          <p:nvPr/>
        </p:nvSpPr>
        <p:spPr bwMode="auto">
          <a:xfrm>
            <a:off x="2438400" y="3048000"/>
            <a:ext cx="7162800" cy="1295400"/>
          </a:xfrm>
          <a:prstGeom prst="rightArrow">
            <a:avLst>
              <a:gd name="adj1" fmla="val 50000"/>
              <a:gd name="adj2" fmla="val 138235"/>
            </a:avLst>
          </a:prstGeom>
          <a:solidFill>
            <a:srgbClr val="FF3300"/>
          </a:solidFill>
          <a:ln w="9525">
            <a:solidFill>
              <a:schemeClr val="tx1"/>
            </a:solidFill>
            <a:miter lim="800000"/>
            <a:headEnd/>
            <a:tailEnd/>
          </a:ln>
          <a:effectLst/>
        </p:spPr>
        <p:txBody>
          <a:bodyPr wrap="none" anchor="ctr"/>
          <a:lstStyle/>
          <a:p>
            <a:r>
              <a:rPr lang="en-US" b="1"/>
              <a:t>Subject Closes Distance - Intensity/Speed of Attack</a:t>
            </a:r>
            <a:endParaRPr lang="en-US"/>
          </a:p>
        </p:txBody>
      </p:sp>
      <p:pic>
        <p:nvPicPr>
          <p:cNvPr id="185351" name="Picture 7" descr="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677400" y="2895600"/>
            <a:ext cx="762000" cy="1524000"/>
          </a:xfrm>
          <a:prstGeom prst="rect">
            <a:avLst/>
          </a:prstGeom>
          <a:noFill/>
        </p:spPr>
      </p:pic>
      <p:sp>
        <p:nvSpPr>
          <p:cNvPr id="185352" name="Text Box 8"/>
          <p:cNvSpPr txBox="1">
            <a:spLocks noChangeArrowheads="1"/>
          </p:cNvSpPr>
          <p:nvPr/>
        </p:nvSpPr>
        <p:spPr bwMode="auto">
          <a:xfrm>
            <a:off x="9067800" y="2209802"/>
            <a:ext cx="1600200" cy="366713"/>
          </a:xfrm>
          <a:prstGeom prst="rect">
            <a:avLst/>
          </a:prstGeom>
          <a:noFill/>
          <a:ln w="9525">
            <a:noFill/>
            <a:miter lim="800000"/>
            <a:headEnd/>
            <a:tailEnd/>
          </a:ln>
          <a:effectLst/>
        </p:spPr>
        <p:txBody>
          <a:bodyPr>
            <a:spAutoFit/>
          </a:bodyPr>
          <a:lstStyle/>
          <a:p>
            <a:pPr algn="ctr">
              <a:spcBef>
                <a:spcPct val="50000"/>
              </a:spcBef>
            </a:pPr>
            <a:r>
              <a:rPr lang="en-US" b="1"/>
              <a:t>OFFICER</a:t>
            </a:r>
          </a:p>
        </p:txBody>
      </p:sp>
      <p:sp>
        <p:nvSpPr>
          <p:cNvPr id="185353" name="Text Box 9"/>
          <p:cNvSpPr txBox="1">
            <a:spLocks noChangeArrowheads="1"/>
          </p:cNvSpPr>
          <p:nvPr/>
        </p:nvSpPr>
        <p:spPr bwMode="auto">
          <a:xfrm>
            <a:off x="1524000" y="2438402"/>
            <a:ext cx="2133600" cy="366713"/>
          </a:xfrm>
          <a:prstGeom prst="rect">
            <a:avLst/>
          </a:prstGeom>
          <a:noFill/>
          <a:ln w="9525">
            <a:noFill/>
            <a:miter lim="800000"/>
            <a:headEnd/>
            <a:tailEnd/>
          </a:ln>
          <a:effectLst/>
        </p:spPr>
        <p:txBody>
          <a:bodyPr>
            <a:spAutoFit/>
          </a:bodyPr>
          <a:lstStyle/>
          <a:p>
            <a:pPr>
              <a:spcBef>
                <a:spcPct val="50000"/>
              </a:spcBef>
            </a:pPr>
            <a:r>
              <a:rPr lang="en-US" b="1"/>
              <a:t>ASSAILANT</a:t>
            </a:r>
          </a:p>
        </p:txBody>
      </p:sp>
      <p:sp>
        <p:nvSpPr>
          <p:cNvPr id="185354" name="Text Box 10"/>
          <p:cNvSpPr txBox="1">
            <a:spLocks noChangeArrowheads="1"/>
          </p:cNvSpPr>
          <p:nvPr/>
        </p:nvSpPr>
        <p:spPr bwMode="auto">
          <a:xfrm>
            <a:off x="1524000" y="5029202"/>
            <a:ext cx="1905000" cy="779463"/>
          </a:xfrm>
          <a:prstGeom prst="rect">
            <a:avLst/>
          </a:prstGeom>
          <a:noFill/>
          <a:ln w="9525">
            <a:noFill/>
            <a:miter lim="800000"/>
            <a:headEnd/>
            <a:tailEnd/>
          </a:ln>
          <a:effectLst/>
        </p:spPr>
        <p:txBody>
          <a:bodyPr>
            <a:spAutoFit/>
          </a:bodyPr>
          <a:lstStyle/>
          <a:p>
            <a:pPr>
              <a:spcBef>
                <a:spcPct val="50000"/>
              </a:spcBef>
            </a:pPr>
            <a:r>
              <a:rPr lang="en-US" b="1"/>
              <a:t>“THREAT</a:t>
            </a:r>
          </a:p>
          <a:p>
            <a:pPr>
              <a:spcBef>
                <a:spcPct val="50000"/>
              </a:spcBef>
            </a:pPr>
            <a:r>
              <a:rPr lang="en-US" b="1"/>
              <a:t>(ABILITY)</a:t>
            </a:r>
          </a:p>
        </p:txBody>
      </p:sp>
      <p:sp>
        <p:nvSpPr>
          <p:cNvPr id="185355" name="Text Box 11"/>
          <p:cNvSpPr txBox="1">
            <a:spLocks noChangeArrowheads="1"/>
          </p:cNvSpPr>
          <p:nvPr/>
        </p:nvSpPr>
        <p:spPr bwMode="auto">
          <a:xfrm>
            <a:off x="3429000" y="4953000"/>
            <a:ext cx="3657600" cy="369332"/>
          </a:xfrm>
          <a:prstGeom prst="rect">
            <a:avLst/>
          </a:prstGeom>
          <a:noFill/>
          <a:ln w="9525">
            <a:noFill/>
            <a:miter lim="800000"/>
            <a:headEnd/>
            <a:tailEnd/>
          </a:ln>
          <a:effectLst/>
        </p:spPr>
        <p:txBody>
          <a:bodyPr>
            <a:spAutoFit/>
          </a:bodyPr>
          <a:lstStyle/>
          <a:p>
            <a:pPr>
              <a:spcBef>
                <a:spcPct val="50000"/>
              </a:spcBef>
            </a:pPr>
            <a:r>
              <a:rPr lang="en-US" b="1"/>
              <a:t>“Attacking” Shows Intent</a:t>
            </a:r>
          </a:p>
        </p:txBody>
      </p:sp>
      <p:sp>
        <p:nvSpPr>
          <p:cNvPr id="185356" name="Text Box 12"/>
          <p:cNvSpPr txBox="1">
            <a:spLocks noChangeArrowheads="1"/>
          </p:cNvSpPr>
          <p:nvPr/>
        </p:nvSpPr>
        <p:spPr bwMode="auto">
          <a:xfrm>
            <a:off x="3429000" y="5410200"/>
            <a:ext cx="3505200" cy="784830"/>
          </a:xfrm>
          <a:prstGeom prst="rect">
            <a:avLst/>
          </a:prstGeom>
          <a:noFill/>
          <a:ln w="9525">
            <a:noFill/>
            <a:miter lim="800000"/>
            <a:headEnd/>
            <a:tailEnd/>
          </a:ln>
          <a:effectLst/>
        </p:spPr>
        <p:txBody>
          <a:bodyPr>
            <a:spAutoFit/>
          </a:bodyPr>
          <a:lstStyle/>
          <a:p>
            <a:pPr algn="ctr">
              <a:spcBef>
                <a:spcPct val="50000"/>
              </a:spcBef>
            </a:pPr>
            <a:r>
              <a:rPr lang="en-US" b="1"/>
              <a:t>“Critical” Danger</a:t>
            </a:r>
          </a:p>
          <a:p>
            <a:pPr algn="ctr">
              <a:spcBef>
                <a:spcPct val="50000"/>
              </a:spcBef>
            </a:pPr>
            <a:r>
              <a:rPr lang="en-US" b="1"/>
              <a:t>(Gaining Opportunity)</a:t>
            </a:r>
            <a:endParaRPr lang="en-US"/>
          </a:p>
        </p:txBody>
      </p:sp>
      <p:sp>
        <p:nvSpPr>
          <p:cNvPr id="185357" name="Text Box 13"/>
          <p:cNvSpPr txBox="1">
            <a:spLocks noChangeArrowheads="1"/>
          </p:cNvSpPr>
          <p:nvPr/>
        </p:nvSpPr>
        <p:spPr bwMode="auto">
          <a:xfrm>
            <a:off x="8458200" y="4419600"/>
            <a:ext cx="1981200" cy="523220"/>
          </a:xfrm>
          <a:prstGeom prst="rect">
            <a:avLst/>
          </a:prstGeom>
          <a:noFill/>
          <a:ln w="9525">
            <a:noFill/>
            <a:miter lim="800000"/>
            <a:headEnd/>
            <a:tailEnd/>
          </a:ln>
          <a:effectLst/>
        </p:spPr>
        <p:txBody>
          <a:bodyPr>
            <a:spAutoFit/>
          </a:bodyPr>
          <a:lstStyle/>
          <a:p>
            <a:pPr algn="ctr">
              <a:spcBef>
                <a:spcPct val="50000"/>
              </a:spcBef>
              <a:buFontTx/>
              <a:buChar char="•"/>
            </a:pPr>
            <a:r>
              <a:rPr lang="en-US" sz="1400" b="1"/>
              <a:t>POINT OF ZERO        REACTION</a:t>
            </a:r>
            <a:endParaRPr lang="en-US" sz="1400"/>
          </a:p>
        </p:txBody>
      </p:sp>
      <p:sp>
        <p:nvSpPr>
          <p:cNvPr id="185358" name="Text Box 14"/>
          <p:cNvSpPr txBox="1">
            <a:spLocks noChangeArrowheads="1"/>
          </p:cNvSpPr>
          <p:nvPr/>
        </p:nvSpPr>
        <p:spPr bwMode="auto">
          <a:xfrm>
            <a:off x="8534400" y="5257802"/>
            <a:ext cx="2133600" cy="703263"/>
          </a:xfrm>
          <a:prstGeom prst="rect">
            <a:avLst/>
          </a:prstGeom>
          <a:noFill/>
          <a:ln w="9525">
            <a:noFill/>
            <a:miter lim="800000"/>
            <a:headEnd/>
            <a:tailEnd/>
          </a:ln>
          <a:effectLst/>
        </p:spPr>
        <p:txBody>
          <a:bodyPr>
            <a:spAutoFit/>
          </a:bodyPr>
          <a:lstStyle/>
          <a:p>
            <a:pPr algn="ctr">
              <a:spcBef>
                <a:spcPct val="50000"/>
              </a:spcBef>
            </a:pPr>
            <a:r>
              <a:rPr lang="en-US" sz="1600" b="1"/>
              <a:t>ATTACK WILL BE</a:t>
            </a:r>
          </a:p>
          <a:p>
            <a:pPr algn="ctr">
              <a:spcBef>
                <a:spcPct val="50000"/>
              </a:spcBef>
            </a:pPr>
            <a:r>
              <a:rPr lang="en-US" sz="1600" b="1"/>
              <a:t> COMPLETED</a:t>
            </a:r>
            <a:endParaRPr lang="en-US" sz="1600"/>
          </a:p>
        </p:txBody>
      </p:sp>
      <p:sp>
        <p:nvSpPr>
          <p:cNvPr id="185359" name="Line 15"/>
          <p:cNvSpPr>
            <a:spLocks noChangeShapeType="1"/>
          </p:cNvSpPr>
          <p:nvPr/>
        </p:nvSpPr>
        <p:spPr bwMode="auto">
          <a:xfrm>
            <a:off x="8686800" y="2362200"/>
            <a:ext cx="0" cy="3200400"/>
          </a:xfrm>
          <a:prstGeom prst="line">
            <a:avLst/>
          </a:prstGeom>
          <a:noFill/>
          <a:ln w="9525">
            <a:solidFill>
              <a:schemeClr val="tx1"/>
            </a:solidFill>
            <a:round/>
            <a:headEnd/>
            <a:tailEnd/>
          </a:ln>
          <a:effectLst/>
        </p:spPr>
        <p:txBody>
          <a:bodyPr wrap="none" anchor="ctr"/>
          <a:lstStyle/>
          <a:p>
            <a:endParaRPr lang="en-US"/>
          </a:p>
        </p:txBody>
      </p:sp>
      <p:grpSp>
        <p:nvGrpSpPr>
          <p:cNvPr id="2" name="Group 1">
            <a:extLst>
              <a:ext uri="{FF2B5EF4-FFF2-40B4-BE49-F238E27FC236}">
                <a16:creationId xmlns:a16="http://schemas.microsoft.com/office/drawing/2014/main" id="{45C3F19D-9304-1942-CBCB-B5C22B3B17C7}"/>
              </a:ext>
            </a:extLst>
          </p:cNvPr>
          <p:cNvGrpSpPr/>
          <p:nvPr/>
        </p:nvGrpSpPr>
        <p:grpSpPr>
          <a:xfrm>
            <a:off x="0" y="5059680"/>
            <a:ext cx="12094464" cy="1798320"/>
            <a:chOff x="0" y="5059680"/>
            <a:chExt cx="12094464" cy="1798320"/>
          </a:xfrm>
        </p:grpSpPr>
        <p:sp>
          <p:nvSpPr>
            <p:cNvPr id="3" name="Rectangle 2">
              <a:extLst>
                <a:ext uri="{FF2B5EF4-FFF2-40B4-BE49-F238E27FC236}">
                  <a16:creationId xmlns:a16="http://schemas.microsoft.com/office/drawing/2014/main" id="{4BB06B2B-EC17-B410-673B-97BE10444838}"/>
                </a:ext>
              </a:extLst>
            </p:cNvPr>
            <p:cNvSpPr/>
            <p:nvPr/>
          </p:nvSpPr>
          <p:spPr>
            <a:xfrm>
              <a:off x="0" y="6120384"/>
              <a:ext cx="3243072" cy="64633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526683E-BC29-C079-6694-B7EE6010091E}"/>
                </a:ext>
              </a:extLst>
            </p:cNvPr>
            <p:cNvSpPr/>
            <p:nvPr/>
          </p:nvSpPr>
          <p:spPr>
            <a:xfrm>
              <a:off x="10314432" y="5059680"/>
              <a:ext cx="1780032" cy="17983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 name="Title 1">
            <a:extLst>
              <a:ext uri="{FF2B5EF4-FFF2-40B4-BE49-F238E27FC236}">
                <a16:creationId xmlns:a16="http://schemas.microsoft.com/office/drawing/2014/main" id="{3A84766F-8FCF-F86C-26C3-0C80E8AE9024}"/>
              </a:ext>
            </a:extLst>
          </p:cNvPr>
          <p:cNvSpPr txBox="1">
            <a:spLocks/>
          </p:cNvSpPr>
          <p:nvPr/>
        </p:nvSpPr>
        <p:spPr>
          <a:xfrm>
            <a:off x="571500" y="412242"/>
            <a:ext cx="11620500" cy="768350"/>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Dynamics of Closing Distance</a:t>
            </a:r>
          </a:p>
        </p:txBody>
      </p:sp>
    </p:spTree>
    <p:extLst>
      <p:ext uri="{BB962C8B-B14F-4D97-AF65-F5344CB8AC3E}">
        <p14:creationId xmlns:p14="http://schemas.microsoft.com/office/powerpoint/2010/main" val="1483209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85351"/>
                                        </p:tgtEl>
                                        <p:attrNameLst>
                                          <p:attrName>style.visibility</p:attrName>
                                        </p:attrNameLst>
                                      </p:cBhvr>
                                      <p:to>
                                        <p:strVal val="visible"/>
                                      </p:to>
                                    </p:set>
                                    <p:anim calcmode="lin" valueType="num">
                                      <p:cBhvr additive="base">
                                        <p:cTn id="7" dur="500" fill="hold"/>
                                        <p:tgtEl>
                                          <p:spTgt spid="185351"/>
                                        </p:tgtEl>
                                        <p:attrNameLst>
                                          <p:attrName>ppt_x</p:attrName>
                                        </p:attrNameLst>
                                      </p:cBhvr>
                                      <p:tavLst>
                                        <p:tav tm="0">
                                          <p:val>
                                            <p:strVal val="1+#ppt_w/2"/>
                                          </p:val>
                                        </p:tav>
                                        <p:tav tm="100000">
                                          <p:val>
                                            <p:strVal val="#ppt_x"/>
                                          </p:val>
                                        </p:tav>
                                      </p:tavLst>
                                    </p:anim>
                                    <p:anim calcmode="lin" valueType="num">
                                      <p:cBhvr additive="base">
                                        <p:cTn id="8" dur="500" fill="hold"/>
                                        <p:tgtEl>
                                          <p:spTgt spid="18535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8535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nodePh="1">
                                  <p:stCondLst>
                                    <p:cond delay="0"/>
                                  </p:stCondLst>
                                  <p:endCondLst>
                                    <p:cond evt="begin" delay="0">
                                      <p:tn val="15"/>
                                    </p:cond>
                                  </p:endCondLst>
                                  <p:childTnLst>
                                    <p:set>
                                      <p:cBhvr>
                                        <p:cTn id="16" dur="1" fill="hold">
                                          <p:stCondLst>
                                            <p:cond delay="499"/>
                                          </p:stCondLst>
                                        </p:cTn>
                                        <p:tgtEl>
                                          <p:spTgt spid="1853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185348"/>
                                        </p:tgtEl>
                                        <p:attrNameLst>
                                          <p:attrName>style.visibility</p:attrName>
                                        </p:attrNameLst>
                                      </p:cBhvr>
                                      <p:to>
                                        <p:strVal val="visible"/>
                                      </p:to>
                                    </p:set>
                                    <p:anim calcmode="lin" valueType="num">
                                      <p:cBhvr additive="base">
                                        <p:cTn id="21" dur="500" fill="hold"/>
                                        <p:tgtEl>
                                          <p:spTgt spid="185348"/>
                                        </p:tgtEl>
                                        <p:attrNameLst>
                                          <p:attrName>ppt_x</p:attrName>
                                        </p:attrNameLst>
                                      </p:cBhvr>
                                      <p:tavLst>
                                        <p:tav tm="0">
                                          <p:val>
                                            <p:strVal val="0-#ppt_w/2"/>
                                          </p:val>
                                        </p:tav>
                                        <p:tav tm="100000">
                                          <p:val>
                                            <p:strVal val="#ppt_x"/>
                                          </p:val>
                                        </p:tav>
                                      </p:tavLst>
                                    </p:anim>
                                    <p:anim calcmode="lin" valueType="num">
                                      <p:cBhvr additive="base">
                                        <p:cTn id="22" dur="500" fill="hold"/>
                                        <p:tgtEl>
                                          <p:spTgt spid="185348"/>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853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85354"/>
                                        </p:tgtEl>
                                        <p:attrNameLst>
                                          <p:attrName>style.visibility</p:attrName>
                                        </p:attrNameLst>
                                      </p:cBhvr>
                                      <p:to>
                                        <p:strVal val="visible"/>
                                      </p:to>
                                    </p:set>
                                  </p:childTnLst>
                                  <p:subTnLst>
                                    <p:animClr clrSpc="rgb" dir="cw">
                                      <p:cBhvr override="childStyle">
                                        <p:cTn dur="1" fill="hold" display="0" masterRel="nextClick" afterEffect="1"/>
                                        <p:tgtEl>
                                          <p:spTgt spid="185354"/>
                                        </p:tgtEl>
                                        <p:attrNameLst>
                                          <p:attrName>ppt_c</p:attrName>
                                        </p:attrNameLst>
                                      </p:cBhvr>
                                      <p:to>
                                        <a:srgbClr val="DDDDDD"/>
                                      </p:to>
                                    </p:animClr>
                                  </p:sub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85350"/>
                                        </p:tgtEl>
                                        <p:attrNameLst>
                                          <p:attrName>style.visibility</p:attrName>
                                        </p:attrNameLst>
                                      </p:cBhvr>
                                      <p:to>
                                        <p:strVal val="visible"/>
                                      </p:to>
                                    </p:set>
                                    <p:anim calcmode="lin" valueType="num">
                                      <p:cBhvr additive="base">
                                        <p:cTn id="35" dur="500" fill="hold"/>
                                        <p:tgtEl>
                                          <p:spTgt spid="185350"/>
                                        </p:tgtEl>
                                        <p:attrNameLst>
                                          <p:attrName>ppt_x</p:attrName>
                                        </p:attrNameLst>
                                      </p:cBhvr>
                                      <p:tavLst>
                                        <p:tav tm="0">
                                          <p:val>
                                            <p:strVal val="0-#ppt_w/2"/>
                                          </p:val>
                                        </p:tav>
                                        <p:tav tm="100000">
                                          <p:val>
                                            <p:strVal val="#ppt_x"/>
                                          </p:val>
                                        </p:tav>
                                      </p:tavLst>
                                    </p:anim>
                                    <p:anim calcmode="lin" valueType="num">
                                      <p:cBhvr additive="base">
                                        <p:cTn id="36" dur="500" fill="hold"/>
                                        <p:tgtEl>
                                          <p:spTgt spid="18535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185355"/>
                                        </p:tgtEl>
                                        <p:attrNameLst>
                                          <p:attrName>style.visibility</p:attrName>
                                        </p:attrNameLst>
                                      </p:cBhvr>
                                      <p:to>
                                        <p:strVal val="visible"/>
                                      </p:to>
                                    </p:set>
                                  </p:childTnLst>
                                  <p:subTnLst>
                                    <p:animClr clrSpc="rgb" dir="cw">
                                      <p:cBhvr override="childStyle">
                                        <p:cTn dur="1" fill="hold" display="0" masterRel="nextClick" afterEffect="1"/>
                                        <p:tgtEl>
                                          <p:spTgt spid="185355"/>
                                        </p:tgtEl>
                                        <p:attrNameLst>
                                          <p:attrName>ppt_c</p:attrName>
                                        </p:attrNameLst>
                                      </p:cBhvr>
                                      <p:to>
                                        <a:srgbClr val="DDDDDD"/>
                                      </p:to>
                                    </p:animClr>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185356"/>
                                        </p:tgtEl>
                                        <p:attrNameLst>
                                          <p:attrName>style.visibility</p:attrName>
                                        </p:attrNameLst>
                                      </p:cBhvr>
                                      <p:to>
                                        <p:strVal val="visible"/>
                                      </p:to>
                                    </p:set>
                                  </p:childTnLst>
                                  <p:subTnLst>
                                    <p:animClr clrSpc="rgb" dir="cw">
                                      <p:cBhvr override="childStyle">
                                        <p:cTn dur="1" fill="hold" display="0" masterRel="nextClick" afterEffect="1"/>
                                        <p:tgtEl>
                                          <p:spTgt spid="185356"/>
                                        </p:tgtEl>
                                        <p:attrNameLst>
                                          <p:attrName>ppt_c</p:attrName>
                                        </p:attrNameLst>
                                      </p:cBhvr>
                                      <p:to>
                                        <a:srgbClr val="DDDDDD"/>
                                      </p:to>
                                    </p:animClr>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18535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18535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1853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utoUpdateAnimBg="0"/>
      <p:bldP spid="185350" grpId="0" animBg="1" autoUpdateAnimBg="0"/>
      <p:bldP spid="185352" grpId="0" autoUpdateAnimBg="0"/>
      <p:bldP spid="185353" grpId="0" autoUpdateAnimBg="0"/>
      <p:bldP spid="185354" grpId="0" autoUpdateAnimBg="0"/>
      <p:bldP spid="185355" grpId="0" autoUpdateAnimBg="0"/>
      <p:bldP spid="185356" grpId="0" autoUpdateAnimBg="0"/>
      <p:bldP spid="185357" grpId="0" autoUpdateAnimBg="0"/>
      <p:bldP spid="185358" grpId="0" autoUpdateAnimBg="0"/>
      <p:bldP spid="185359"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7395" name="AutoShape 3"/>
          <p:cNvSpPr>
            <a:spLocks noChangeArrowheads="1"/>
          </p:cNvSpPr>
          <p:nvPr/>
        </p:nvSpPr>
        <p:spPr bwMode="auto">
          <a:xfrm>
            <a:off x="1524000" y="2438400"/>
            <a:ext cx="7620000" cy="1371600"/>
          </a:xfrm>
          <a:prstGeom prst="leftArrow">
            <a:avLst>
              <a:gd name="adj1" fmla="val 50000"/>
              <a:gd name="adj2" fmla="val 138889"/>
            </a:avLst>
          </a:prstGeom>
          <a:solidFill>
            <a:srgbClr val="FF3300"/>
          </a:solidFill>
          <a:ln w="9525">
            <a:solidFill>
              <a:schemeClr val="tx1"/>
            </a:solidFill>
            <a:miter lim="800000"/>
            <a:headEnd/>
            <a:tailEnd/>
          </a:ln>
          <a:effectLst/>
        </p:spPr>
        <p:txBody>
          <a:bodyPr wrap="none" anchor="ctr"/>
          <a:lstStyle/>
          <a:p>
            <a:r>
              <a:rPr lang="en-US"/>
              <a:t> </a:t>
            </a:r>
          </a:p>
        </p:txBody>
      </p:sp>
      <p:sp>
        <p:nvSpPr>
          <p:cNvPr id="187396" name="Rectangle 4"/>
          <p:cNvSpPr>
            <a:spLocks noChangeArrowheads="1"/>
          </p:cNvSpPr>
          <p:nvPr/>
        </p:nvSpPr>
        <p:spPr bwMode="auto">
          <a:xfrm>
            <a:off x="9547225" y="2854325"/>
            <a:ext cx="184150" cy="641350"/>
          </a:xfrm>
          <a:prstGeom prst="rect">
            <a:avLst/>
          </a:prstGeom>
          <a:noFill/>
          <a:ln w="9525">
            <a:noFill/>
            <a:miter lim="800000"/>
            <a:headEnd/>
            <a:tailEnd/>
          </a:ln>
          <a:effectLst/>
        </p:spPr>
        <p:txBody>
          <a:bodyPr wrap="none">
            <a:spAutoFit/>
          </a:bodyPr>
          <a:lstStyle/>
          <a:p>
            <a:endParaRPr lang="en-US" dirty="0"/>
          </a:p>
          <a:p>
            <a:endParaRPr lang="en-US" dirty="0"/>
          </a:p>
        </p:txBody>
      </p:sp>
      <p:sp>
        <p:nvSpPr>
          <p:cNvPr id="187397" name="Text Box 5"/>
          <p:cNvSpPr txBox="1">
            <a:spLocks noChangeArrowheads="1"/>
          </p:cNvSpPr>
          <p:nvPr/>
        </p:nvSpPr>
        <p:spPr bwMode="auto">
          <a:xfrm>
            <a:off x="2438400" y="4648200"/>
            <a:ext cx="7391400" cy="369332"/>
          </a:xfrm>
          <a:prstGeom prst="rect">
            <a:avLst/>
          </a:prstGeom>
          <a:noFill/>
          <a:ln w="9525">
            <a:noFill/>
            <a:miter lim="800000"/>
            <a:headEnd/>
            <a:tailEnd/>
          </a:ln>
          <a:effectLst/>
        </p:spPr>
        <p:txBody>
          <a:bodyPr>
            <a:spAutoFit/>
          </a:bodyPr>
          <a:lstStyle/>
          <a:p>
            <a:pPr algn="ctr">
              <a:spcBef>
                <a:spcPct val="50000"/>
              </a:spcBef>
            </a:pPr>
            <a:r>
              <a:rPr lang="en-US" b="1"/>
              <a:t>TIME DISTANCE RELATIONSHIP</a:t>
            </a:r>
            <a:endParaRPr lang="en-US"/>
          </a:p>
        </p:txBody>
      </p:sp>
      <p:pic>
        <p:nvPicPr>
          <p:cNvPr id="187398" name="Picture 6" descr="3"/>
          <p:cNvPicPr>
            <a:picLocks noGrp="1" noChangeAspect="1" noChangeArrowheads="1"/>
          </p:cNvPicPr>
          <p:nvPr>
            <p:ph/>
          </p:nvPr>
        </p:nvPicPr>
        <p:blipFill>
          <a:blip r:embed="rId2">
            <a:clrChange>
              <a:clrFrom>
                <a:srgbClr val="FFFFFF"/>
              </a:clrFrom>
              <a:clrTo>
                <a:srgbClr val="FFFFFF">
                  <a:alpha val="0"/>
                </a:srgbClr>
              </a:clrTo>
            </a:clrChange>
          </a:blip>
          <a:srcRect/>
          <a:stretch>
            <a:fillRect/>
          </a:stretch>
        </p:blipFill>
        <p:spPr>
          <a:xfrm>
            <a:off x="9448800" y="2590800"/>
            <a:ext cx="838200" cy="1371600"/>
          </a:xfrm>
          <a:noFill/>
        </p:spPr>
      </p:pic>
      <p:sp>
        <p:nvSpPr>
          <p:cNvPr id="187399" name="Text Box 7"/>
          <p:cNvSpPr txBox="1">
            <a:spLocks noChangeArrowheads="1"/>
          </p:cNvSpPr>
          <p:nvPr/>
        </p:nvSpPr>
        <p:spPr bwMode="auto">
          <a:xfrm>
            <a:off x="3581400" y="2133600"/>
            <a:ext cx="5181600" cy="336550"/>
          </a:xfrm>
          <a:prstGeom prst="rect">
            <a:avLst/>
          </a:prstGeom>
          <a:noFill/>
          <a:ln w="9525">
            <a:noFill/>
            <a:miter lim="800000"/>
            <a:headEnd/>
            <a:tailEnd/>
          </a:ln>
          <a:effectLst/>
        </p:spPr>
        <p:txBody>
          <a:bodyPr>
            <a:spAutoFit/>
          </a:bodyPr>
          <a:lstStyle/>
          <a:p>
            <a:pPr algn="ctr">
              <a:spcBef>
                <a:spcPct val="50000"/>
              </a:spcBef>
            </a:pPr>
            <a:r>
              <a:rPr lang="en-US" sz="1600" b="1"/>
              <a:t>EACH SUB-PROCESS  TAKES  TIME</a:t>
            </a:r>
            <a:endParaRPr lang="en-US" sz="1600"/>
          </a:p>
        </p:txBody>
      </p:sp>
      <p:sp>
        <p:nvSpPr>
          <p:cNvPr id="187400" name="Text Box 8"/>
          <p:cNvSpPr txBox="1">
            <a:spLocks noChangeArrowheads="1"/>
          </p:cNvSpPr>
          <p:nvPr/>
        </p:nvSpPr>
        <p:spPr bwMode="auto">
          <a:xfrm>
            <a:off x="4572000" y="5791200"/>
            <a:ext cx="3657600" cy="369332"/>
          </a:xfrm>
          <a:prstGeom prst="rect">
            <a:avLst/>
          </a:prstGeom>
          <a:noFill/>
          <a:ln w="9525">
            <a:noFill/>
            <a:miter lim="800000"/>
            <a:headEnd/>
            <a:tailEnd/>
          </a:ln>
          <a:effectLst/>
        </p:spPr>
        <p:txBody>
          <a:bodyPr>
            <a:spAutoFit/>
          </a:bodyPr>
          <a:lstStyle/>
          <a:p>
            <a:pPr algn="ctr">
              <a:spcBef>
                <a:spcPct val="50000"/>
              </a:spcBef>
            </a:pPr>
            <a:r>
              <a:rPr lang="en-US" b="1"/>
              <a:t>RESPONSE TIME</a:t>
            </a:r>
          </a:p>
        </p:txBody>
      </p:sp>
      <p:sp>
        <p:nvSpPr>
          <p:cNvPr id="187401" name="Text Box 9"/>
          <p:cNvSpPr txBox="1">
            <a:spLocks noChangeArrowheads="1"/>
          </p:cNvSpPr>
          <p:nvPr/>
        </p:nvSpPr>
        <p:spPr bwMode="auto">
          <a:xfrm>
            <a:off x="7086600" y="2743202"/>
            <a:ext cx="1981200" cy="703263"/>
          </a:xfrm>
          <a:prstGeom prst="rect">
            <a:avLst/>
          </a:prstGeom>
          <a:noFill/>
          <a:ln w="9525">
            <a:noFill/>
            <a:miter lim="800000"/>
            <a:headEnd/>
            <a:tailEnd/>
          </a:ln>
          <a:effectLst/>
        </p:spPr>
        <p:txBody>
          <a:bodyPr>
            <a:spAutoFit/>
          </a:bodyPr>
          <a:lstStyle/>
          <a:p>
            <a:pPr>
              <a:spcBef>
                <a:spcPct val="50000"/>
              </a:spcBef>
            </a:pPr>
            <a:r>
              <a:rPr lang="en-US" sz="1600" b="1"/>
              <a:t>Perception of </a:t>
            </a:r>
          </a:p>
          <a:p>
            <a:pPr>
              <a:spcBef>
                <a:spcPct val="50000"/>
              </a:spcBef>
            </a:pPr>
            <a:r>
              <a:rPr lang="en-US" sz="1600" b="1"/>
              <a:t>      Threat</a:t>
            </a:r>
            <a:endParaRPr lang="en-US" sz="1600"/>
          </a:p>
        </p:txBody>
      </p:sp>
      <p:sp>
        <p:nvSpPr>
          <p:cNvPr id="187402" name="Text Box 10"/>
          <p:cNvSpPr txBox="1">
            <a:spLocks noChangeArrowheads="1"/>
          </p:cNvSpPr>
          <p:nvPr/>
        </p:nvSpPr>
        <p:spPr bwMode="auto">
          <a:xfrm>
            <a:off x="5181600" y="2743200"/>
            <a:ext cx="1905000" cy="336550"/>
          </a:xfrm>
          <a:prstGeom prst="rect">
            <a:avLst/>
          </a:prstGeom>
          <a:noFill/>
          <a:ln w="9525">
            <a:noFill/>
            <a:miter lim="800000"/>
            <a:headEnd/>
            <a:tailEnd/>
          </a:ln>
          <a:effectLst/>
        </p:spPr>
        <p:txBody>
          <a:bodyPr>
            <a:spAutoFit/>
          </a:bodyPr>
          <a:lstStyle/>
          <a:p>
            <a:pPr>
              <a:spcBef>
                <a:spcPct val="50000"/>
              </a:spcBef>
            </a:pPr>
            <a:r>
              <a:rPr lang="en-US" sz="1600" b="1"/>
              <a:t>Response Decision</a:t>
            </a:r>
            <a:endParaRPr lang="en-US" sz="1600"/>
          </a:p>
        </p:txBody>
      </p:sp>
      <p:sp>
        <p:nvSpPr>
          <p:cNvPr id="187403" name="Text Box 11"/>
          <p:cNvSpPr txBox="1">
            <a:spLocks noChangeArrowheads="1"/>
          </p:cNvSpPr>
          <p:nvPr/>
        </p:nvSpPr>
        <p:spPr bwMode="auto">
          <a:xfrm>
            <a:off x="3124200" y="2743202"/>
            <a:ext cx="2057400" cy="703263"/>
          </a:xfrm>
          <a:prstGeom prst="rect">
            <a:avLst/>
          </a:prstGeom>
          <a:noFill/>
          <a:ln w="9525">
            <a:noFill/>
            <a:miter lim="800000"/>
            <a:headEnd/>
            <a:tailEnd/>
          </a:ln>
          <a:effectLst/>
        </p:spPr>
        <p:txBody>
          <a:bodyPr>
            <a:spAutoFit/>
          </a:bodyPr>
          <a:lstStyle/>
          <a:p>
            <a:pPr>
              <a:spcBef>
                <a:spcPct val="50000"/>
              </a:spcBef>
            </a:pPr>
            <a:r>
              <a:rPr lang="en-US" sz="1600" b="1"/>
              <a:t>Performance Action</a:t>
            </a:r>
          </a:p>
          <a:p>
            <a:pPr>
              <a:spcBef>
                <a:spcPct val="50000"/>
              </a:spcBef>
            </a:pPr>
            <a:r>
              <a:rPr lang="en-US" sz="1600" b="1"/>
              <a:t>     (Use of Force)</a:t>
            </a:r>
            <a:endParaRPr lang="en-US" sz="1600"/>
          </a:p>
        </p:txBody>
      </p:sp>
      <p:sp>
        <p:nvSpPr>
          <p:cNvPr id="2" name="Title 1">
            <a:extLst>
              <a:ext uri="{FF2B5EF4-FFF2-40B4-BE49-F238E27FC236}">
                <a16:creationId xmlns:a16="http://schemas.microsoft.com/office/drawing/2014/main" id="{C6A68724-9E26-17F0-2DD4-BFFA44F02BDF}"/>
              </a:ext>
            </a:extLst>
          </p:cNvPr>
          <p:cNvSpPr txBox="1">
            <a:spLocks/>
          </p:cNvSpPr>
          <p:nvPr/>
        </p:nvSpPr>
        <p:spPr>
          <a:xfrm>
            <a:off x="571500" y="412242"/>
            <a:ext cx="11620500" cy="768350"/>
          </a:xfrm>
          <a:prstGeom prst="rect">
            <a:avLst/>
          </a:prstGeom>
        </p:spPr>
        <p:txBody>
          <a:bodyPr/>
          <a:lstStyle>
            <a:lvl1pPr algn="ctr" defTabSz="457200" rtl="0" eaLnBrk="1" latinLnBrk="0" hangingPunct="1">
              <a:spcBef>
                <a:spcPct val="0"/>
              </a:spcBef>
              <a:buNone/>
              <a:defRPr sz="3600" b="1" kern="1200">
                <a:solidFill>
                  <a:schemeClr val="tx1"/>
                </a:solidFill>
                <a:latin typeface="Arial"/>
                <a:ea typeface="+mj-ea"/>
                <a:cs typeface="Arial"/>
              </a:defRPr>
            </a:lvl1pPr>
          </a:lstStyle>
          <a:p>
            <a:pPr algn="l"/>
            <a:r>
              <a:rPr lang="en-US" sz="4400" dirty="0">
                <a:effectLst>
                  <a:outerShdw blurRad="38100" dist="38100" dir="2700000" algn="tl">
                    <a:srgbClr val="000000">
                      <a:alpha val="43137"/>
                    </a:srgbClr>
                  </a:outerShdw>
                </a:effectLst>
              </a:rPr>
              <a:t>Officers 3 Stage Process to Reacting to a Suspect Closing Distance</a:t>
            </a:r>
          </a:p>
        </p:txBody>
      </p:sp>
      <p:grpSp>
        <p:nvGrpSpPr>
          <p:cNvPr id="3" name="Group 2">
            <a:extLst>
              <a:ext uri="{FF2B5EF4-FFF2-40B4-BE49-F238E27FC236}">
                <a16:creationId xmlns:a16="http://schemas.microsoft.com/office/drawing/2014/main" id="{A4857F90-4141-0C7D-03CE-8C522DAB9AB8}"/>
              </a:ext>
            </a:extLst>
          </p:cNvPr>
          <p:cNvGrpSpPr/>
          <p:nvPr/>
        </p:nvGrpSpPr>
        <p:grpSpPr>
          <a:xfrm>
            <a:off x="0" y="5059680"/>
            <a:ext cx="12094464" cy="1798320"/>
            <a:chOff x="0" y="5059680"/>
            <a:chExt cx="12094464" cy="1798320"/>
          </a:xfrm>
        </p:grpSpPr>
        <p:sp>
          <p:nvSpPr>
            <p:cNvPr id="4" name="Rectangle 3">
              <a:extLst>
                <a:ext uri="{FF2B5EF4-FFF2-40B4-BE49-F238E27FC236}">
                  <a16:creationId xmlns:a16="http://schemas.microsoft.com/office/drawing/2014/main" id="{79F3477D-C2A4-DE5E-5663-39C5ABDC7C3C}"/>
                </a:ext>
              </a:extLst>
            </p:cNvPr>
            <p:cNvSpPr/>
            <p:nvPr/>
          </p:nvSpPr>
          <p:spPr>
            <a:xfrm>
              <a:off x="0" y="6120384"/>
              <a:ext cx="3243072" cy="64633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8447A91-E836-3578-2784-F10A8F803AC8}"/>
                </a:ext>
              </a:extLst>
            </p:cNvPr>
            <p:cNvSpPr/>
            <p:nvPr/>
          </p:nvSpPr>
          <p:spPr>
            <a:xfrm>
              <a:off x="10314432" y="5059680"/>
              <a:ext cx="1780032" cy="17983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6" name="Picture 6" descr="3">
            <a:extLst>
              <a:ext uri="{FF2B5EF4-FFF2-40B4-BE49-F238E27FC236}">
                <a16:creationId xmlns:a16="http://schemas.microsoft.com/office/drawing/2014/main" id="{E696A732-8032-7B6C-6FD1-4CA8CE7C7835}"/>
              </a:ext>
            </a:extLst>
          </p:cNvPr>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a:xfrm>
            <a:off x="9447212" y="2590800"/>
            <a:ext cx="838200" cy="1371600"/>
          </a:xfrm>
          <a:prstGeom prst="rect">
            <a:avLst/>
          </a:prstGeom>
          <a:noFill/>
        </p:spPr>
      </p:pic>
    </p:spTree>
    <p:extLst>
      <p:ext uri="{BB962C8B-B14F-4D97-AF65-F5344CB8AC3E}">
        <p14:creationId xmlns:p14="http://schemas.microsoft.com/office/powerpoint/2010/main" val="49210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7395"/>
                                        </p:tgtEl>
                                        <p:attrNameLst>
                                          <p:attrName>style.visibility</p:attrName>
                                        </p:attrNameLst>
                                      </p:cBhvr>
                                      <p:to>
                                        <p:strVal val="visible"/>
                                      </p:to>
                                    </p:set>
                                    <p:anim calcmode="lin" valueType="num">
                                      <p:cBhvr additive="base">
                                        <p:cTn id="7" dur="500" fill="hold"/>
                                        <p:tgtEl>
                                          <p:spTgt spid="187395"/>
                                        </p:tgtEl>
                                        <p:attrNameLst>
                                          <p:attrName>ppt_x</p:attrName>
                                        </p:attrNameLst>
                                      </p:cBhvr>
                                      <p:tavLst>
                                        <p:tav tm="0">
                                          <p:val>
                                            <p:strVal val="1+#ppt_w/2"/>
                                          </p:val>
                                        </p:tav>
                                        <p:tav tm="100000">
                                          <p:val>
                                            <p:strVal val="#ppt_x"/>
                                          </p:val>
                                        </p:tav>
                                      </p:tavLst>
                                    </p:anim>
                                    <p:anim calcmode="lin" valueType="num">
                                      <p:cBhvr additive="base">
                                        <p:cTn id="8" dur="500" fill="hold"/>
                                        <p:tgtEl>
                                          <p:spTgt spid="18739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1874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874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874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8739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type="lt">
                                    <p:tmAbs val="75"/>
                                  </p:iterate>
                                  <p:childTnLst>
                                    <p:set>
                                      <p:cBhvr>
                                        <p:cTn id="28" dur="1" fill="hold">
                                          <p:stCondLst>
                                            <p:cond delay="74"/>
                                          </p:stCondLst>
                                        </p:cTn>
                                        <p:tgtEl>
                                          <p:spTgt spid="18739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1874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autoUpdateAnimBg="0"/>
      <p:bldP spid="187397" grpId="0" autoUpdateAnimBg="0"/>
      <p:bldP spid="187399" grpId="0" autoUpdateAnimBg="0"/>
      <p:bldP spid="187400" grpId="0" autoUpdateAnimBg="0"/>
      <p:bldP spid="187401" grpId="0" autoUpdateAnimBg="0"/>
      <p:bldP spid="187402" grpId="0" autoUpdateAnimBg="0"/>
      <p:bldP spid="187403"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97AF5-2AD6-4F82-B7AC-2271CBC5C24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43FAEB0-D906-E473-3817-258A39B66C9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27F276FA-6BA9-E768-9F8F-D543316334F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Dynamics of Closing Distance</a:t>
            </a:r>
          </a:p>
        </p:txBody>
      </p:sp>
      <p:grpSp>
        <p:nvGrpSpPr>
          <p:cNvPr id="3" name="Group 2">
            <a:extLst>
              <a:ext uri="{FF2B5EF4-FFF2-40B4-BE49-F238E27FC236}">
                <a16:creationId xmlns:a16="http://schemas.microsoft.com/office/drawing/2014/main" id="{FF7986D9-E0B6-365C-AE3E-D7660595BF03}"/>
              </a:ext>
            </a:extLst>
          </p:cNvPr>
          <p:cNvGrpSpPr/>
          <p:nvPr/>
        </p:nvGrpSpPr>
        <p:grpSpPr>
          <a:xfrm>
            <a:off x="1752600" y="1524000"/>
            <a:ext cx="8686800" cy="3048000"/>
            <a:chOff x="1752600" y="1524000"/>
            <a:chExt cx="8686800" cy="3048000"/>
          </a:xfrm>
        </p:grpSpPr>
        <p:pic>
          <p:nvPicPr>
            <p:cNvPr id="4" name="Picture 2" descr="3">
              <a:extLst>
                <a:ext uri="{FF2B5EF4-FFF2-40B4-BE49-F238E27FC236}">
                  <a16:creationId xmlns:a16="http://schemas.microsoft.com/office/drawing/2014/main" id="{3A0FCAFC-E934-2754-1314-8D448B012617}"/>
                </a:ext>
              </a:extLst>
            </p:cNvPr>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9525000" y="2743200"/>
              <a:ext cx="914400" cy="1828800"/>
            </a:xfrm>
            <a:prstGeom prst="rect">
              <a:avLst/>
            </a:prstGeom>
            <a:noFill/>
          </p:spPr>
        </p:pic>
        <p:pic>
          <p:nvPicPr>
            <p:cNvPr id="15" name="Picture 4" descr="4">
              <a:extLst>
                <a:ext uri="{FF2B5EF4-FFF2-40B4-BE49-F238E27FC236}">
                  <a16:creationId xmlns:a16="http://schemas.microsoft.com/office/drawing/2014/main" id="{DA69378E-ADBC-6A4D-02E8-367AEB171C06}"/>
                </a:ext>
              </a:extLst>
            </p:cNvPr>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752600" y="2895600"/>
              <a:ext cx="990600" cy="1524000"/>
            </a:xfrm>
            <a:prstGeom prst="rect">
              <a:avLst/>
            </a:prstGeom>
            <a:noFill/>
          </p:spPr>
        </p:pic>
        <p:sp>
          <p:nvSpPr>
            <p:cNvPr id="16" name="AutoShape 5">
              <a:extLst>
                <a:ext uri="{FF2B5EF4-FFF2-40B4-BE49-F238E27FC236}">
                  <a16:creationId xmlns:a16="http://schemas.microsoft.com/office/drawing/2014/main" id="{AEE972D5-BE6C-AEDC-39D4-00FE43468F01}"/>
                </a:ext>
              </a:extLst>
            </p:cNvPr>
            <p:cNvSpPr>
              <a:spLocks noChangeArrowheads="1"/>
            </p:cNvSpPr>
            <p:nvPr/>
          </p:nvSpPr>
          <p:spPr bwMode="auto">
            <a:xfrm>
              <a:off x="2438400" y="3048000"/>
              <a:ext cx="7696200" cy="1371600"/>
            </a:xfrm>
            <a:prstGeom prst="rightArrow">
              <a:avLst>
                <a:gd name="adj1" fmla="val 50000"/>
                <a:gd name="adj2" fmla="val 140278"/>
              </a:avLst>
            </a:prstGeom>
            <a:solidFill>
              <a:srgbClr val="FF3300"/>
            </a:solidFill>
            <a:ln w="9525">
              <a:solidFill>
                <a:schemeClr val="tx1"/>
              </a:solidFill>
              <a:miter lim="800000"/>
              <a:headEnd/>
              <a:tailEnd/>
            </a:ln>
            <a:effectLst/>
          </p:spPr>
          <p:txBody>
            <a:bodyPr wrap="none" anchor="ctr"/>
            <a:lstStyle/>
            <a:p>
              <a:pPr algn="ctr"/>
              <a:r>
                <a:rPr lang="en-US" dirty="0"/>
                <a:t>SUSPECT CLOSES DISTANCE</a:t>
              </a:r>
            </a:p>
            <a:p>
              <a:pPr algn="ctr"/>
              <a:r>
                <a:rPr lang="en-US" dirty="0"/>
                <a:t>(A PERFORMANCE ACTION) </a:t>
              </a:r>
            </a:p>
          </p:txBody>
        </p:sp>
        <p:sp>
          <p:nvSpPr>
            <p:cNvPr id="17" name="AutoShape 6">
              <a:extLst>
                <a:ext uri="{FF2B5EF4-FFF2-40B4-BE49-F238E27FC236}">
                  <a16:creationId xmlns:a16="http://schemas.microsoft.com/office/drawing/2014/main" id="{D56555E6-18E6-CCC5-6A33-4FBDD9350E8C}"/>
                </a:ext>
              </a:extLst>
            </p:cNvPr>
            <p:cNvSpPr>
              <a:spLocks noChangeArrowheads="1"/>
            </p:cNvSpPr>
            <p:nvPr/>
          </p:nvSpPr>
          <p:spPr bwMode="auto">
            <a:xfrm>
              <a:off x="2438400" y="1524000"/>
              <a:ext cx="7924800" cy="1219200"/>
            </a:xfrm>
            <a:prstGeom prst="leftArrow">
              <a:avLst>
                <a:gd name="adj1" fmla="val 50000"/>
                <a:gd name="adj2" fmla="val 162500"/>
              </a:avLst>
            </a:prstGeom>
            <a:solidFill>
              <a:srgbClr val="FF3300"/>
            </a:solidFill>
            <a:ln w="9525">
              <a:solidFill>
                <a:schemeClr val="tx1"/>
              </a:solidFill>
              <a:miter lim="800000"/>
              <a:headEnd/>
              <a:tailEnd/>
            </a:ln>
            <a:effectLst/>
          </p:spPr>
          <p:txBody>
            <a:bodyPr wrap="none" anchor="ctr"/>
            <a:lstStyle/>
            <a:p>
              <a:r>
                <a:rPr lang="en-US"/>
                <a:t>                   PERCEPTION OF      RESPONSE              PERFORMANCE </a:t>
              </a:r>
            </a:p>
            <a:p>
              <a:r>
                <a:rPr lang="en-US"/>
                <a:t>                          THREAT              DECISION                      ACTION</a:t>
              </a:r>
            </a:p>
          </p:txBody>
        </p:sp>
      </p:grpSp>
      <p:sp>
        <p:nvSpPr>
          <p:cNvPr id="18" name="Text Box 7">
            <a:extLst>
              <a:ext uri="{FF2B5EF4-FFF2-40B4-BE49-F238E27FC236}">
                <a16:creationId xmlns:a16="http://schemas.microsoft.com/office/drawing/2014/main" id="{8BEE0303-AC33-C39E-A054-0B071883BEB3}"/>
              </a:ext>
            </a:extLst>
          </p:cNvPr>
          <p:cNvSpPr txBox="1">
            <a:spLocks noChangeArrowheads="1"/>
          </p:cNvSpPr>
          <p:nvPr/>
        </p:nvSpPr>
        <p:spPr bwMode="auto">
          <a:xfrm>
            <a:off x="2057400" y="5029202"/>
            <a:ext cx="7467600" cy="854075"/>
          </a:xfrm>
          <a:prstGeom prst="rect">
            <a:avLst/>
          </a:prstGeom>
          <a:noFill/>
          <a:ln w="9525">
            <a:noFill/>
            <a:miter lim="800000"/>
            <a:headEnd/>
            <a:tailEnd/>
          </a:ln>
          <a:effectLst/>
        </p:spPr>
        <p:txBody>
          <a:bodyPr>
            <a:spAutoFit/>
          </a:bodyPr>
          <a:lstStyle/>
          <a:p>
            <a:pPr algn="ctr">
              <a:spcBef>
                <a:spcPct val="50000"/>
              </a:spcBef>
            </a:pPr>
            <a:r>
              <a:rPr lang="en-US" sz="2000" b="1" dirty="0">
                <a:solidFill>
                  <a:srgbClr val="FF3300"/>
                </a:solidFill>
              </a:rPr>
              <a:t>WHICH TOTAL PERFORMANCE TAKES MORE TIME?</a:t>
            </a:r>
          </a:p>
          <a:p>
            <a:pPr algn="ctr">
              <a:spcBef>
                <a:spcPct val="50000"/>
              </a:spcBef>
            </a:pPr>
            <a:r>
              <a:rPr lang="en-US" sz="2000" b="1" dirty="0">
                <a:solidFill>
                  <a:srgbClr val="FF3300"/>
                </a:solidFill>
              </a:rPr>
              <a:t>WHY?</a:t>
            </a:r>
            <a:endParaRPr lang="en-US" sz="2000" dirty="0"/>
          </a:p>
        </p:txBody>
      </p:sp>
    </p:spTree>
    <p:extLst>
      <p:ext uri="{BB962C8B-B14F-4D97-AF65-F5344CB8AC3E}">
        <p14:creationId xmlns:p14="http://schemas.microsoft.com/office/powerpoint/2010/main" val="219005499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2DFBC-769C-37D9-C032-28C074A498A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DA82351-0D4A-A832-4D57-A84B79864F1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D44E63FD-4B38-FF9C-3C5B-B60E11FC6D96}"/>
              </a:ext>
            </a:extLst>
          </p:cNvPr>
          <p:cNvSpPr>
            <a:spLocks noGrp="1"/>
          </p:cNvSpPr>
          <p:nvPr>
            <p:ph type="title" idx="4294967295"/>
          </p:nvPr>
        </p:nvSpPr>
        <p:spPr>
          <a:xfrm>
            <a:off x="571500" y="400050"/>
            <a:ext cx="11620500" cy="768350"/>
          </a:xfrm>
          <a:prstGeom prst="rect">
            <a:avLst/>
          </a:prstGeom>
        </p:spPr>
        <p:txBody>
          <a:bodyPr/>
          <a:lstStyle/>
          <a:p>
            <a:pPr algn="l"/>
            <a:r>
              <a:rPr lang="en-US" sz="4000" dirty="0">
                <a:effectLst>
                  <a:outerShdw blurRad="38100" dist="38100" dir="2700000" algn="tl">
                    <a:srgbClr val="000000">
                      <a:alpha val="43137"/>
                    </a:srgbClr>
                  </a:outerShdw>
                </a:effectLst>
              </a:rPr>
              <a:t>Dynamics of Closing Distance with Firearms</a:t>
            </a:r>
          </a:p>
        </p:txBody>
      </p:sp>
      <p:pic>
        <p:nvPicPr>
          <p:cNvPr id="9" name="Picture 2" descr="Kill Zone">
            <a:extLst>
              <a:ext uri="{FF2B5EF4-FFF2-40B4-BE49-F238E27FC236}">
                <a16:creationId xmlns:a16="http://schemas.microsoft.com/office/drawing/2014/main" id="{066E2A54-AD7F-A5CE-8A67-1B58EE021929}"/>
              </a:ext>
            </a:extLst>
          </p:cNvPr>
          <p:cNvPicPr>
            <a:picLocks noChangeAspect="1" noChangeArrowheads="1"/>
          </p:cNvPicPr>
          <p:nvPr/>
        </p:nvPicPr>
        <p:blipFill>
          <a:blip r:embed="rId3"/>
          <a:srcRect/>
          <a:stretch>
            <a:fillRect/>
          </a:stretch>
        </p:blipFill>
        <p:spPr bwMode="auto">
          <a:xfrm>
            <a:off x="2589212" y="1531776"/>
            <a:ext cx="6934200" cy="5334000"/>
          </a:xfrm>
          <a:prstGeom prst="rect">
            <a:avLst/>
          </a:prstGeom>
          <a:noFill/>
        </p:spPr>
      </p:pic>
      <p:sp>
        <p:nvSpPr>
          <p:cNvPr id="6" name="Text Box 9">
            <a:extLst>
              <a:ext uri="{FF2B5EF4-FFF2-40B4-BE49-F238E27FC236}">
                <a16:creationId xmlns:a16="http://schemas.microsoft.com/office/drawing/2014/main" id="{5C5FFF96-5D2C-C8C0-9EFF-30BF0CE597E9}"/>
              </a:ext>
            </a:extLst>
          </p:cNvPr>
          <p:cNvSpPr txBox="1">
            <a:spLocks noChangeArrowheads="1"/>
          </p:cNvSpPr>
          <p:nvPr/>
        </p:nvSpPr>
        <p:spPr bwMode="auto">
          <a:xfrm>
            <a:off x="7085012" y="5899976"/>
            <a:ext cx="1600200" cy="830997"/>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1200" b="1" dirty="0"/>
              <a:t>PERCEPTION</a:t>
            </a:r>
          </a:p>
          <a:p>
            <a:pPr>
              <a:spcBef>
                <a:spcPct val="50000"/>
              </a:spcBef>
              <a:buFontTx/>
              <a:buChar char="•"/>
            </a:pPr>
            <a:r>
              <a:rPr lang="en-US" sz="1200" b="1" dirty="0"/>
              <a:t>  DECISION</a:t>
            </a:r>
          </a:p>
          <a:p>
            <a:pPr>
              <a:spcBef>
                <a:spcPct val="50000"/>
              </a:spcBef>
              <a:buFontTx/>
              <a:buChar char="•"/>
            </a:pPr>
            <a:r>
              <a:rPr lang="en-US" sz="1200" b="1" dirty="0"/>
              <a:t>  PERFORMANCE</a:t>
            </a:r>
          </a:p>
        </p:txBody>
      </p:sp>
      <p:sp>
        <p:nvSpPr>
          <p:cNvPr id="7" name="AutoShape 10">
            <a:extLst>
              <a:ext uri="{FF2B5EF4-FFF2-40B4-BE49-F238E27FC236}">
                <a16:creationId xmlns:a16="http://schemas.microsoft.com/office/drawing/2014/main" id="{6841DE1C-8673-B0BD-02A9-81E56B408767}"/>
              </a:ext>
            </a:extLst>
          </p:cNvPr>
          <p:cNvSpPr>
            <a:spLocks noChangeArrowheads="1"/>
          </p:cNvSpPr>
          <p:nvPr/>
        </p:nvSpPr>
        <p:spPr bwMode="auto">
          <a:xfrm>
            <a:off x="8151812" y="2971800"/>
            <a:ext cx="1295400" cy="1447800"/>
          </a:xfrm>
          <a:prstGeom prst="downArrowCallout">
            <a:avLst>
              <a:gd name="adj1" fmla="val 25000"/>
              <a:gd name="adj2" fmla="val 25000"/>
              <a:gd name="adj3" fmla="val 18627"/>
              <a:gd name="adj4" fmla="val 66667"/>
            </a:avLst>
          </a:prstGeom>
          <a:solidFill>
            <a:srgbClr val="FF0000"/>
          </a:solidFill>
          <a:ln w="12700" cap="sq">
            <a:solidFill>
              <a:schemeClr val="tx1"/>
            </a:solidFill>
            <a:miter lim="800000"/>
            <a:headEnd type="none" w="sm" len="sm"/>
            <a:tailEnd type="none" w="sm" len="sm"/>
          </a:ln>
          <a:effectLst/>
        </p:spPr>
        <p:txBody>
          <a:bodyPr wrap="none" anchor="ctr"/>
          <a:lstStyle/>
          <a:p>
            <a:r>
              <a:rPr lang="en-US" sz="1200" b="1"/>
              <a:t>COMPRESSED</a:t>
            </a:r>
          </a:p>
          <a:p>
            <a:r>
              <a:rPr lang="en-US" sz="1200" b="1"/>
              <a:t>TIMED FRAME</a:t>
            </a:r>
          </a:p>
        </p:txBody>
      </p:sp>
    </p:spTree>
    <p:extLst>
      <p:ext uri="{BB962C8B-B14F-4D97-AF65-F5344CB8AC3E}">
        <p14:creationId xmlns:p14="http://schemas.microsoft.com/office/powerpoint/2010/main" val="6320868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05F96-908E-E86D-D91D-297D53B7B80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B82E1C9-126F-7BF7-D5CF-1CA3714D0A6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7714CF9-6186-5D34-F604-5349C6CAB67B}"/>
              </a:ext>
            </a:extLst>
          </p:cNvPr>
          <p:cNvSpPr/>
          <p:nvPr/>
        </p:nvSpPr>
        <p:spPr>
          <a:xfrm>
            <a:off x="571500" y="2012841"/>
            <a:ext cx="11047445" cy="410881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Deadly Force: (Definition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 Any action by the manner in which it is used, is likely to cause serious bodily injury or death</a:t>
            </a: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Serious Bodily Injury: (Definition – </a:t>
            </a:r>
            <a:r>
              <a:rPr kumimoji="0" lang="en-US" sz="2400" b="0" i="1" strike="noStrike" kern="1200" cap="none" spc="0" normalizeH="0" baseline="0" noProof="0" dirty="0">
                <a:ln>
                  <a:noFill/>
                </a:ln>
                <a:effectLst/>
                <a:uLnTx/>
                <a:uFillTx/>
                <a:latin typeface="Arial" panose="020B0604020202020204" pitchFamily="34" charset="0"/>
                <a:cs typeface="Arial" panose="020B0604020202020204" pitchFamily="34" charset="0"/>
              </a:rPr>
              <a:t>Bodily injury which involves substantial risk of death, protracted and obvious disfigurement, or protracted  loss or impairment of the function of a bodily member, organ or mental faculty</a:t>
            </a: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Deadly force is always the last resort used in the direst of circumstances. The authority to use deadly force is a tremendous responsibility given to peace officers by people who expect them to exercise that authority judiciously. Peace officers are expected to be self-disciplined and accountable.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86F7FDC-0966-1611-AB9A-DD88F47472A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208707870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134AA-735A-89B6-7E4D-A635785DF1C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48590E-012D-87F7-185F-7F8FEA078E2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B1752F1-4C5B-0244-1583-18EB22E25238}"/>
              </a:ext>
            </a:extLst>
          </p:cNvPr>
          <p:cNvSpPr/>
          <p:nvPr/>
        </p:nvSpPr>
        <p:spPr>
          <a:xfrm>
            <a:off x="571500" y="2012841"/>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Considerations when deciding to use force. This decision may be influenced by the officers: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Training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Judgment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Mental alertness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Emotional maturity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Understanding of the law as it relates to agency policies concerning the use and amount of force that is objectively reasonable to achieve the law enforcement mission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E8C451A8-022E-8177-4B89-DEB86B049D9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86478988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01F17-55D0-A294-E473-1B25376D8F9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CEF517-D0F1-ECC7-3A78-2E55E985344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A6A81DE-1215-2402-22FA-80E52CD9B9F2}"/>
              </a:ext>
            </a:extLst>
          </p:cNvPr>
          <p:cNvSpPr/>
          <p:nvPr/>
        </p:nvSpPr>
        <p:spPr>
          <a:xfrm>
            <a:off x="572277" y="1307181"/>
            <a:ext cx="11047445" cy="5955861"/>
          </a:xfrm>
          <a:prstGeom prst="rect">
            <a:avLst/>
          </a:prstGeom>
        </p:spPr>
        <p:txBody>
          <a:bodyPr wrap="square">
            <a:spAutoFit/>
          </a:bodyPr>
          <a:lstStyle/>
          <a:p>
            <a:pPr>
              <a:buClr>
                <a:srgbClr val="AB1C38"/>
              </a:buClr>
              <a:buSzPct val="125000"/>
            </a:pPr>
            <a:r>
              <a:rPr lang="en-US" sz="2400" dirty="0">
                <a:latin typeface="Arial" panose="020B0604020202020204" pitchFamily="34" charset="0"/>
                <a:ea typeface="Times New Roman" panose="02020603050405020304" pitchFamily="18" charset="0"/>
                <a:cs typeface="Times New Roman" panose="02020603050405020304" pitchFamily="18" charset="0"/>
              </a:rPr>
              <a:t>Upon completion of this block of instruction the participant should be able to:</a:t>
            </a:r>
            <a:endParaRPr lang="en-US" sz="2200" dirty="0">
              <a:latin typeface="Arial" panose="020B0604020202020204" pitchFamily="34" charset="0"/>
              <a:cs typeface="Arial" panose="020B0604020202020204" pitchFamily="34"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1.  Identify and understand selected major United States Supreme Court cases and their direct relevance to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2. Identify and understand New Mexico law that applies to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3. Identify and understand relevant court decisions that deal with mentally ill and/or suicidal subjects surrounding use of force applications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4. Explain how and why civil liability may be created as a result of use of force applications by law enforcement.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76729F93-DF3F-30A4-A800-679BCE80F23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247202881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49C61-24BE-F9BB-FF91-445893E2961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DC3EC1-7E1C-566A-0CF7-24BC827641D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42F4CAD-D7DC-50D8-CC95-636D8F2BEFCD}"/>
              </a:ext>
            </a:extLst>
          </p:cNvPr>
          <p:cNvSpPr/>
          <p:nvPr/>
        </p:nvSpPr>
        <p:spPr>
          <a:xfrm>
            <a:off x="571500" y="2012841"/>
            <a:ext cx="11047445" cy="38041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A few agency issues that should be considered: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Defense of self and others against great bodily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Use of warning shots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Shooting at non-violent fleeing felons and/or moving vehicles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Shooting from a moving vehicle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strike="noStrike" kern="1200" cap="none" spc="0" normalizeH="0" baseline="0" noProof="0" dirty="0">
                <a:ln>
                  <a:noFill/>
                </a:ln>
                <a:effectLst/>
                <a:uLnTx/>
                <a:uFillTx/>
                <a:latin typeface="Arial" panose="020B0604020202020204" pitchFamily="34" charset="0"/>
                <a:cs typeface="Arial" panose="020B0604020202020204" pitchFamily="34" charset="0"/>
              </a:rPr>
              <a:t>Intentional strikes to the head or neck with an impact weapon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6E4E780-AAE3-6922-519F-F21DB1A1128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308241075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66A54-83C9-E46E-2A7D-D674C4CD20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52B6A77-A267-48C8-9416-F67488B2FD2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BBEB4E5-FBB7-43A6-912E-E1B6DD95D8DE}"/>
              </a:ext>
            </a:extLst>
          </p:cNvPr>
          <p:cNvSpPr/>
          <p:nvPr/>
        </p:nvSpPr>
        <p:spPr>
          <a:xfrm>
            <a:off x="571500" y="2012841"/>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 some situations, peace officers may have time to evaluate and assess all aspects of a situation. In most situations, split-second decisions must be made.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As a part of the mental process for preparing to use deadly force, peace officers should consider several important factors before a situation requiring the use of deadly force arises. The following list suggests, but is not limited to, a few of the circumstances that should be considered: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See the next slide ….</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84464BB-46D2-728A-48DD-9C42C44ECC3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76879077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7B41B-D917-CD9F-0AD6-1B49076291E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59D3084-88F9-B6DF-8B6E-FA44F55130F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43DF570-B1C4-F3D3-74F0-80841D097B40}"/>
              </a:ext>
            </a:extLst>
          </p:cNvPr>
          <p:cNvSpPr/>
          <p:nvPr/>
        </p:nvSpPr>
        <p:spPr>
          <a:xfrm>
            <a:off x="571500" y="1220361"/>
            <a:ext cx="11047445" cy="6010876"/>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present a credible threat to life?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present an imminent threat to life?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 subject threatening with a weapon?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is the subject’s access to weapons or potential weapons?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is the proximity of the subject to the officer or others?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 nature of the crime violent or non-violent?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there a large number of subjects to be confronted?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Can the weapon cause serious bodily injury or death?</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Does the subject demonstrate superior physical skills over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What sort of weapon or other capabilities are available to the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Is there a crowd of innocent people behind the subject?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6021005-55C9-F378-C8F0-A024B8B3C2C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147743339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EF66D-480F-E9BF-B182-253A0CA7340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96B9E9-FC72-693F-1E8A-2E6A9C40CD4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A4BD92C-0893-055B-E169-AB2B60CB89F5}"/>
              </a:ext>
            </a:extLst>
          </p:cNvPr>
          <p:cNvSpPr/>
          <p:nvPr/>
        </p:nvSpPr>
        <p:spPr>
          <a:xfrm>
            <a:off x="571500" y="2012841"/>
            <a:ext cx="11047445" cy="254839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Important Note: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Officers must always take into account the totality of circumstances when selecting a force option. It is not the intent of the above list to imply that any one circumstance alone may or may not justify the use of deadly force.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7F0172D-3324-FA4B-59D9-8AA7C5DF06B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Deadly Force</a:t>
            </a:r>
          </a:p>
        </p:txBody>
      </p:sp>
    </p:spTree>
    <p:extLst>
      <p:ext uri="{BB962C8B-B14F-4D97-AF65-F5344CB8AC3E}">
        <p14:creationId xmlns:p14="http://schemas.microsoft.com/office/powerpoint/2010/main" val="314777163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0BF42-1A41-FE1E-BF7B-225ED654BCD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2A9B92A-E748-0851-97B0-B1DA7580D42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D30852F-DBAF-BF4C-0BB1-96DFC997ECDF}"/>
              </a:ext>
            </a:extLst>
          </p:cNvPr>
          <p:cNvSpPr/>
          <p:nvPr/>
        </p:nvSpPr>
        <p:spPr>
          <a:xfrm>
            <a:off x="571500" y="2012841"/>
            <a:ext cx="11047445" cy="188359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Homicide is the lawful or unlawful killing of a human being. Under certain circumstances, homicide by a public officer </a:t>
            </a:r>
            <a:r>
              <a:rPr kumimoji="0" lang="en-US" sz="2400" b="1" u="sng" strike="noStrike" kern="1200" cap="none" spc="0" normalizeH="0" baseline="0" noProof="0" dirty="0">
                <a:ln>
                  <a:noFill/>
                </a:ln>
                <a:effectLst/>
                <a:uLnTx/>
                <a:uFillTx/>
                <a:latin typeface="Arial" panose="020B0604020202020204" pitchFamily="34" charset="0"/>
                <a:cs typeface="Arial" panose="020B0604020202020204" pitchFamily="34" charset="0"/>
              </a:rPr>
              <a:t>can be</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justifiable and legal.</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Read and discuss Section 30-2-6, NMSA 1978</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6FBADCB-0350-8BD4-2B39-BF910C72A876}"/>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Justifiable Homicide by a Peace Officer</a:t>
            </a:r>
          </a:p>
        </p:txBody>
      </p:sp>
    </p:spTree>
    <p:extLst>
      <p:ext uri="{BB962C8B-B14F-4D97-AF65-F5344CB8AC3E}">
        <p14:creationId xmlns:p14="http://schemas.microsoft.com/office/powerpoint/2010/main" val="23646587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6C00B-72E5-2B1B-7363-D4EC76D5110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B8B8DB6-6CFD-17FB-7C4C-B802EE11865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87EFE94-79FA-F446-BF50-C45A7D6996C4}"/>
              </a:ext>
            </a:extLst>
          </p:cNvPr>
          <p:cNvSpPr/>
          <p:nvPr/>
        </p:nvSpPr>
        <p:spPr>
          <a:xfrm>
            <a:off x="571500" y="2012841"/>
            <a:ext cx="11047445" cy="301005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 circumstances under which Homicide by a Public Officer may not be justified.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CONCERNS?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FURTHER DISCUSSION?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8A5B6A-F08D-0042-2EE4-80818F1DD20A}"/>
              </a:ext>
            </a:extLst>
          </p:cNvPr>
          <p:cNvSpPr>
            <a:spLocks noGrp="1"/>
          </p:cNvSpPr>
          <p:nvPr>
            <p:ph type="title" idx="4294967295"/>
          </p:nvPr>
        </p:nvSpPr>
        <p:spPr>
          <a:xfrm>
            <a:off x="303276"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Un-Justifiable Homicide by a Peace Officer</a:t>
            </a:r>
          </a:p>
        </p:txBody>
      </p:sp>
    </p:spTree>
    <p:extLst>
      <p:ext uri="{BB962C8B-B14F-4D97-AF65-F5344CB8AC3E}">
        <p14:creationId xmlns:p14="http://schemas.microsoft.com/office/powerpoint/2010/main" val="226973481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1C85C-E61B-BC5A-60FE-483F5904C0D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2846B66-D1A6-5DF2-1F4B-E6812CDC711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2DA66D1-F185-ECD7-E8ED-F82C56A574CC}"/>
              </a:ext>
            </a:extLst>
          </p:cNvPr>
          <p:cNvSpPr/>
          <p:nvPr/>
        </p:nvSpPr>
        <p:spPr>
          <a:xfrm>
            <a:off x="571500" y="1305705"/>
            <a:ext cx="11047445" cy="592777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Effective communication may enable a peace officer to gain cooperation and voluntary compliance in stressful situation (e.g., confronting a hostile subject).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Effective communication: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Provides skills that reduce the likelihood of physical confrontation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May result in a reduction of injuries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Renders more effective  public service and improves community relations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Decreases public complaints and internal affairs/professional standards investigations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Decreases civil liability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Lessens personal and professional stress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BB3C8A8-612E-0B2B-293B-481E8750CC1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425454018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28F5A-3C9B-B999-BD78-8FDAA6A33D3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7D76552-4B37-3F2B-C3B0-7ED9F646BC7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61A5894-9831-E49E-6A08-B8DAF8174610}"/>
              </a:ext>
            </a:extLst>
          </p:cNvPr>
          <p:cNvSpPr/>
          <p:nvPr/>
        </p:nvSpPr>
        <p:spPr>
          <a:xfrm>
            <a:off x="571500" y="1439817"/>
            <a:ext cx="11047445" cy="469974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is a highly visible profession. When peace officers communicate, they represent for better or worse: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Themselves and their agency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Executive staff (Chief or Sheriff)</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Government (City, County, State, Federal)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Public Interest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Authority (Law, the Constitution, the Bill of Rights,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profession as a whole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3BA361A-5CBB-A718-6664-333DE57169D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48838630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4E870-B84A-7EFC-49E5-677A264F91E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ED216B0-3958-AF1C-35EB-B717866D44E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B3FA39E-B4FD-3221-425E-5F62DB47D2CC}"/>
              </a:ext>
            </a:extLst>
          </p:cNvPr>
          <p:cNvSpPr/>
          <p:nvPr/>
        </p:nvSpPr>
        <p:spPr>
          <a:xfrm>
            <a:off x="571500" y="1622697"/>
            <a:ext cx="11047445" cy="400725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is absolutely no question but that the way an officer communicates, either verbally and/or non-verbally, can and often will affect the situation he/she finds themselves for good-bad, better or worse.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and why communication is so very critical in use of force training.</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Recommended outstanding text: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Arresting Communication: Essential Interaction Skills for Law 	Enforcement,  Lt. Jim Glennon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1F5C6DE-5490-E456-3F75-48E8AC0CF60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Communication</a:t>
            </a:r>
          </a:p>
        </p:txBody>
      </p:sp>
    </p:spTree>
    <p:extLst>
      <p:ext uri="{BB962C8B-B14F-4D97-AF65-F5344CB8AC3E}">
        <p14:creationId xmlns:p14="http://schemas.microsoft.com/office/powerpoint/2010/main" val="36446251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4982E-07DA-88B2-7689-A65E6C63500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AA2F151-A9F7-1569-3862-99823E29886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CB08E03-65E9-C043-F05D-F325ECA58622}"/>
              </a:ext>
            </a:extLst>
          </p:cNvPr>
          <p:cNvSpPr/>
          <p:nvPr/>
        </p:nvSpPr>
        <p:spPr>
          <a:xfrm>
            <a:off x="571500" y="1305705"/>
            <a:ext cx="11047445" cy="5466112"/>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use of reasonable force is guided and restricted by ethics, laws, and agency policy. Officers study law and policy in order to act lawfully and ethically and confidently withstand the test of public scrutiny. Several additional factors may influence an officer's use of force and the outcome of the event.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They include: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Attitudes or prejudices toward any involved party (e.g., self, partner, subject, bystander)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Insensitivity or arrogance, creating a negative emotional response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Sincere and courteous behavior, reducing problems and danger associated with an arrest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Life experience, past performance, training, etc.</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5B456C6-7593-9811-15A5-62409D72837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6327601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CD208-7D14-9AED-DAB6-38C44ECB8F1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F881A34-61C7-3AD4-FD41-7AC6BD180E6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E492563-335F-0D56-05E4-4BC4612DB200}"/>
              </a:ext>
            </a:extLst>
          </p:cNvPr>
          <p:cNvSpPr/>
          <p:nvPr/>
        </p:nvSpPr>
        <p:spPr>
          <a:xfrm>
            <a:off x="572277" y="1307181"/>
            <a:ext cx="11047445" cy="5106398"/>
          </a:xfrm>
          <a:prstGeom prst="rect">
            <a:avLst/>
          </a:prstGeom>
        </p:spPr>
        <p:txBody>
          <a:bodyPr wrap="square">
            <a:spAutoFit/>
          </a:bodyPr>
          <a:lstStyle/>
          <a:p>
            <a:pPr>
              <a:buClr>
                <a:srgbClr val="AB1C38"/>
              </a:buClr>
              <a:buSzPct val="125000"/>
            </a:pPr>
            <a:r>
              <a:rPr lang="en-US" sz="2400" dirty="0">
                <a:latin typeface="Arial" panose="020B0604020202020204" pitchFamily="34" charset="0"/>
                <a:ea typeface="Times New Roman" panose="02020603050405020304" pitchFamily="18" charset="0"/>
                <a:cs typeface="Times New Roman" panose="02020603050405020304" pitchFamily="18" charset="0"/>
              </a:rPr>
              <a:t>Upon completion of this block of instruction the participant should be able to:</a:t>
            </a:r>
            <a:endParaRPr lang="en-US" sz="2200" dirty="0">
              <a:latin typeface="Arial" panose="020B0604020202020204" pitchFamily="34" charset="0"/>
              <a:cs typeface="Arial" panose="020B0604020202020204" pitchFamily="34"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5. Discuss the importance of proper documentation of every use of force application by law enforcement.</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6. Describe reasonable force options as response to various situations and circumstances involving resistance, escape and/or flight attempts, assault/battery, and deadly force.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000" dirty="0">
                <a:latin typeface="Arial" panose="020B0604020202020204" pitchFamily="34"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2400" dirty="0">
                <a:latin typeface="Arial" panose="020B0604020202020204" pitchFamily="34" charset="0"/>
                <a:ea typeface="Times New Roman" panose="02020603050405020304" pitchFamily="18" charset="0"/>
                <a:cs typeface="Times New Roman" panose="02020603050405020304" pitchFamily="18" charset="0"/>
              </a:rPr>
              <a:t>7. Identify and explain relevant factors (tactics, best practices, philosophies, training/experience, and knowledge) which should guide a peace officer in his/her use of force decision(s).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94E83C39-A002-D67D-938A-C103BC3E231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INSTRUCTIONAL OBJECTIVES:</a:t>
            </a:r>
          </a:p>
        </p:txBody>
      </p:sp>
    </p:spTree>
    <p:extLst>
      <p:ext uri="{BB962C8B-B14F-4D97-AF65-F5344CB8AC3E}">
        <p14:creationId xmlns:p14="http://schemas.microsoft.com/office/powerpoint/2010/main" val="89983234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A39A-6986-B846-6F34-7BB7529952C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0AA1E4C-614B-53AB-F781-1D3B892F9E3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50FADA3-0347-0B0B-2E6A-648D50E7B7F8}"/>
              </a:ext>
            </a:extLst>
          </p:cNvPr>
          <p:cNvSpPr/>
          <p:nvPr/>
        </p:nvSpPr>
        <p:spPr>
          <a:xfrm>
            <a:off x="571500" y="1781193"/>
            <a:ext cx="11047445" cy="390568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Self-control is one of a peace officer’s greatest assets in dealing with a person or situation. Self-control is maintaining composure in order to make sound judgements and decisions.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Self-control: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Is a result of the development of confidence in one’s skills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Comes through training, practice, and experience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Improves decision-making and reaction time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0375737-AF8C-B8A3-3AE4-1570C09480C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86350391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916AF-02AF-3DDD-FFD6-D8DF36D5AA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D51539C-03B4-3451-CA25-0257EDF245F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C235C7C-7F11-B70E-31AC-2D6C3C1D68EE}"/>
              </a:ext>
            </a:extLst>
          </p:cNvPr>
          <p:cNvSpPr/>
          <p:nvPr/>
        </p:nvSpPr>
        <p:spPr>
          <a:xfrm>
            <a:off x="571500" y="2012841"/>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Some subjects can be controlled by the peace officer’s command presence (which includes good self-control).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Professional demeanor can have a positive influence on calming a subject, making it easier to take the subject safely into custody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Nonprofessional demeanor can easily lead to increased conflict, encouraging dangerous behavior by the subject and resulting in poor behavior by the officer</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46CDB76-EE48-07F3-371F-0705D9F6D66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748712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201D5-0EAB-BADE-1FD2-18A6947C493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1EA34BA-7B09-CD91-B54C-69FE6B165C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44968DC-580C-D1B9-3904-9A0AD50E1D36}"/>
              </a:ext>
            </a:extLst>
          </p:cNvPr>
          <p:cNvSpPr/>
          <p:nvPr/>
        </p:nvSpPr>
        <p:spPr>
          <a:xfrm>
            <a:off x="571500" y="2012841"/>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Dangerous situations and use of force may bring on emotional and physiological  responses that officers must be prepared to recognize and manage.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Two major emotional factors that officers need to focus on in order to maintain self control are: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Fear – an unpleasant often strong distressing emotion caused by anticipation or awareness of danger, evil, pain, etc.; the feeling or condition of being afraid</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Anger – a strong feeling of annoyance, displeasure or hostility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Both of these emotions can affect an officer’s reaction during a dangerous situation.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CC80E2C-A9BF-121B-3D41-5C7C9E51876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222686634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59270-5CA9-CAD3-C559-FE26AB5AC0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9DB8B0C-26E0-C504-63C7-6EE4FC26602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0995834-9F63-7734-8AEA-65EA86BC47E1}"/>
              </a:ext>
            </a:extLst>
          </p:cNvPr>
          <p:cNvSpPr/>
          <p:nvPr/>
        </p:nvSpPr>
        <p:spPr>
          <a:xfrm>
            <a:off x="571500" y="2012841"/>
            <a:ext cx="11047445" cy="211442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Uncontrolled fear and/or anger tend to:</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Decrease an officer’s ability to make sound judgements and decisions.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Increase an officer’s hesitation, verbal abuse and unreasonable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BBD3124-FE93-9637-0DF3-9CBEFB57268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39062402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B9636-5739-C9A1-68E8-206C4B840D3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498D8D4-F032-AC5D-932C-3D2C4BB7371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208F52E-7D2B-2FBF-FD72-DA250E7B18D1}"/>
              </a:ext>
            </a:extLst>
          </p:cNvPr>
          <p:cNvSpPr/>
          <p:nvPr/>
        </p:nvSpPr>
        <p:spPr>
          <a:xfrm>
            <a:off x="571500" y="2012841"/>
            <a:ext cx="11047445" cy="288078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Reasonable fear – increased tension in response to a perceived threat, controlled and legitimate.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Unreasonable fear – generated in the officer’s mind with no direct correlation to facts and situations and may include overreactions to true potential threats, reactions to unreal threats based on prejudice, failure to respond or responding inappropriately (using unreasonable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431CE02E-F9F0-FF6B-5408-9B23A4C74FCE}"/>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19626920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D5D71-76AE-299B-46D8-4D0E0458291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4D71FF6-77A6-4FF6-7FD1-AA78BA38BD0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1C9BF55-BA82-5CC1-F5ED-9CCA05682CB2}"/>
              </a:ext>
            </a:extLst>
          </p:cNvPr>
          <p:cNvSpPr/>
          <p:nvPr/>
        </p:nvSpPr>
        <p:spPr>
          <a:xfrm>
            <a:off x="571500" y="1427625"/>
            <a:ext cx="11047445" cy="582621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Several factors can lead to unreasonable fear, some physical and some social:</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Physical Sources of Unreasonable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Personal physical harm</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Phobias …(e.g., claustrophobia)</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Psychological … (e.g., paranoia)</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Social Sources of Unreasonable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Racial, cultural or religious based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Responsibility for making critical decision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Peer disapproval</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1E90E46-2618-7757-17D1-2AF0D83D8FF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31623295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8A009-B74C-D130-C0B3-9F890B1FA1A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DD22202-8AA8-0B49-3DC1-B8305CB1014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F3AD8F3-8F0E-90E2-41A6-AFD0E1DCAB44}"/>
              </a:ext>
            </a:extLst>
          </p:cNvPr>
          <p:cNvSpPr/>
          <p:nvPr/>
        </p:nvSpPr>
        <p:spPr>
          <a:xfrm>
            <a:off x="571500" y="1671465"/>
            <a:ext cx="11047445" cy="436734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Methods for Effectively Controlling Fear: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Honestly discuss it with others pre-event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Mental Rehearsal (what-ifs) pre-event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Follow-up assessments post event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Focus on what must be done, not only the danger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Evaluate the situation and determine what must be done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Focus on winning/surviving to control the feeling of vulnerability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32BE4AE-5F52-1673-3709-D87EBDF89FE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1077307986"/>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70ECE-5EF2-B1D8-9AE4-930C11B7304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221BA07-C488-A5A8-74A0-766556A2C75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CC0DE22-4F4D-B657-E871-9CEDD01CA009}"/>
              </a:ext>
            </a:extLst>
          </p:cNvPr>
          <p:cNvSpPr/>
          <p:nvPr/>
        </p:nvSpPr>
        <p:spPr>
          <a:xfrm>
            <a:off x="571500" y="1512969"/>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Police officers cannot realistically be expected to never feel anger in response to what they see or experience. It is the emotional response to anger that can either aid or hinder an officer’s performance.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Universal Anger-Provoking Situations: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Being attacked …(e.g. being shot at, hit, etc.)</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Personal Anger-Provoking Situations: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Individual sensitivities that may prompt a reaction …(e.g., history, personality,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Emotional bruises or other sources of personal vulnerability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3F18850-A649-E2E9-7C09-006035488E8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23093392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F7004-F3DD-941E-E34D-A1EF3CA7852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7D55D77-A876-FEE6-F754-0D8FBF6EBAD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AB44582-029C-F617-0504-9AB0201494DC}"/>
              </a:ext>
            </a:extLst>
          </p:cNvPr>
          <p:cNvSpPr/>
          <p:nvPr/>
        </p:nvSpPr>
        <p:spPr>
          <a:xfrm>
            <a:off x="571500" y="1512969"/>
            <a:ext cx="11047445" cy="4468916"/>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Few people can exercise effective emotional control when they are extremely angry. To avoid getting to this point, peace officers need to prepare themselves for dealing with anger.</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Managing Anger …</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Depersonalize what people say or do</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Visualize anger-inducing scenarios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Develop problem-solving solutions (critical thinking)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Recognize the onset of anger (control breathing, take a step back if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52038DC-4716-E6C0-B3FD-A0ACF8E6E98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Self-Control, Fear and Anger Management</a:t>
            </a:r>
          </a:p>
        </p:txBody>
      </p:sp>
    </p:spTree>
    <p:extLst>
      <p:ext uri="{BB962C8B-B14F-4D97-AF65-F5344CB8AC3E}">
        <p14:creationId xmlns:p14="http://schemas.microsoft.com/office/powerpoint/2010/main" val="340989616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337CB-F736-6D68-438A-E03CADA8A7B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37B50CC-1A37-8CCB-2F7A-6D918FDC59C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54B11CC-C44A-F0F2-D9CF-EEAF74E676DB}"/>
              </a:ext>
            </a:extLst>
          </p:cNvPr>
          <p:cNvSpPr/>
          <p:nvPr/>
        </p:nvSpPr>
        <p:spPr>
          <a:xfrm>
            <a:off x="571500" y="1512969"/>
            <a:ext cx="11047445" cy="480131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Again, the objective for use of force by peace officers in any situation is to gain or maintain control of an individual and the situation. As conditions change, the officer must constantly reevaluate force options.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required to:</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force only when authorized to do so …(e.g., to overcome resistance to a lawful process)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the type of force which is reasonable under the circumstances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reasonable force to overcome resistance and to gain or maintain control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Use the amount and type of force which is permitted by agency policy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739E8FA-EDD9-3AA6-25FD-D6DE4B337A0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163656950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4EB80-A3DD-68E1-935D-172420613C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8F5DFD3-E969-EEE5-ECDF-4D9EA3FE480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89C8757-00C5-BFB8-7365-81E076CF16A0}"/>
              </a:ext>
            </a:extLst>
          </p:cNvPr>
          <p:cNvSpPr/>
          <p:nvPr/>
        </p:nvSpPr>
        <p:spPr>
          <a:xfrm>
            <a:off x="572277" y="2306925"/>
            <a:ext cx="11047445" cy="322517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nature and extent of the contact is the court-based assessment.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Based on three conceptual categories:	</a:t>
            </a:r>
          </a:p>
          <a:p>
            <a:pPr marL="223838" marR="0" lvl="0" indent="-223838" algn="l" defTabSz="914400" rtl="0" eaLnBrk="1" fontAlgn="auto" latinLnBrk="0" hangingPunct="1">
              <a:lnSpc>
                <a:spcPct val="90000"/>
              </a:lnSpc>
              <a:spcBef>
                <a:spcPts val="1800"/>
              </a:spcBef>
              <a:spcAft>
                <a:spcPts val="0"/>
              </a:spcAft>
              <a:buClr>
                <a:schemeClr val="tx1"/>
              </a:buClr>
              <a:buSzPct val="100000"/>
              <a:buFont typeface="Arial" pitchFamily="34" charset="0"/>
              <a:buChar char="•"/>
              <a:tabLst/>
              <a:defRPr/>
            </a:pPr>
            <a:endParaRPr kumimoji="0" lang="en-US" sz="2400" b="0" i="0" u="none" strike="noStrike" kern="1200" cap="none" spc="0" normalizeH="0" baseline="0" noProof="0" dirty="0">
              <a:ln>
                <a:noFill/>
              </a:ln>
              <a:effectLst/>
              <a:uLnTx/>
              <a:uFillTx/>
              <a:latin typeface="Corbel"/>
              <a:ea typeface="+mn-ea"/>
              <a:cs typeface="+mn-cs"/>
            </a:endParaRP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Consensual Encounters (No 4th Amendment considerations)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Detention or Investigative Stop (Reasonable Suspicion)</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Arrest (Probable Cause)</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05A7AF87-7741-30C9-621B-EC6829950B37}"/>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What is the Legality of Police Encounters with Citizens?</a:t>
            </a:r>
          </a:p>
        </p:txBody>
      </p:sp>
    </p:spTree>
    <p:extLst>
      <p:ext uri="{BB962C8B-B14F-4D97-AF65-F5344CB8AC3E}">
        <p14:creationId xmlns:p14="http://schemas.microsoft.com/office/powerpoint/2010/main" val="229751455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3AB6D-3C2D-952F-5C16-D59BFD87739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EF44CEC-D3B8-6E1B-9AF2-C3459B35114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2D764D9-67A9-E4BD-087E-617D519ACE59}"/>
              </a:ext>
            </a:extLst>
          </p:cNvPr>
          <p:cNvSpPr/>
          <p:nvPr/>
        </p:nvSpPr>
        <p:spPr>
          <a:xfrm>
            <a:off x="571500" y="1890921"/>
            <a:ext cx="11047445" cy="288078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Unreasonable force occurs when the type, degree, and duration of force employed was not necessary or appropriate.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Malicious assaults and batteries committed by peace officers constitute unlawful conduct. When the force used is unreasonable, the officer can face criminal and civil liability as well as agency discipline. There may also be moral implications of guilt and embarrassment.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58F81D3-1608-069C-DD52-81E77D73418A}"/>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34369542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A6D83-7CDA-DBCC-449D-8B07FBD1A65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61BC3A7-ADB3-A6FF-974E-6087DC0B14C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609E152-0193-0E1A-FF35-EFE9BADD3FD1}"/>
              </a:ext>
            </a:extLst>
          </p:cNvPr>
          <p:cNvSpPr/>
          <p:nvPr/>
        </p:nvSpPr>
        <p:spPr>
          <a:xfrm>
            <a:off x="571500" y="1512969"/>
            <a:ext cx="11047445" cy="423808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are two sections of United States Code that address an officer’s unlawful action(s):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United States Code, Title 18, Section 242 [Criminal]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prohibited from depriving citizens of their rights under color of law. If death results, officers may be punished by life imprisonment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United States Code, Title 42, Section 1983 [Civil]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Peace officers are prohibited from depriving citizens of their rights under color of authority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34FB1BAC-42C6-00D5-13D3-D24DE6A42095}"/>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216091395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DF58B-8AA0-0E0A-FF0A-962E88827BC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9065EE32-3E4B-E3BB-B59D-149ABE4885F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30E9C42-C479-3C33-3D95-F31681379761}"/>
              </a:ext>
            </a:extLst>
          </p:cNvPr>
          <p:cNvSpPr/>
          <p:nvPr/>
        </p:nvSpPr>
        <p:spPr>
          <a:xfrm>
            <a:off x="571500" y="1512969"/>
            <a:ext cx="11047445" cy="4238083"/>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Qualified Immunity under United States Code, Title 42, Section 1983</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Shields government officials (law enforcement officers) from liability provided their actions were:</a:t>
            </a:r>
          </a:p>
          <a:p>
            <a:pPr marL="800100" lvl="1" indent="-342900" defTabSz="914400">
              <a:lnSpc>
                <a:spcPct val="90000"/>
              </a:lnSpc>
              <a:spcBef>
                <a:spcPts val="1800"/>
              </a:spcBef>
              <a:buClr>
                <a:schemeClr val="tx1"/>
              </a:buClr>
              <a:buSzPct val="100000"/>
              <a:buFont typeface="Wingdings" panose="05000000000000000000" pitchFamily="2" charset="2"/>
              <a:buChar char="ü"/>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Reasonable under the circumstances</a:t>
            </a:r>
          </a:p>
          <a:p>
            <a:pPr marL="800100" lvl="1" indent="-342900" defTabSz="914400">
              <a:lnSpc>
                <a:spcPct val="90000"/>
              </a:lnSpc>
              <a:spcBef>
                <a:spcPts val="1800"/>
              </a:spcBef>
              <a:buClr>
                <a:schemeClr val="tx1"/>
              </a:buClr>
              <a:buSzPct val="100000"/>
              <a:buFont typeface="Wingdings" panose="05000000000000000000" pitchFamily="2" charset="2"/>
              <a:buChar char="ü"/>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Did not violate “clearly established law”</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Civil Liability at the state level:</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New Mexico Tort Claims Act 41-4-12</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AAEB4E33-5C27-57C2-1178-8514FF100D2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Consequences of Unreasonable Force</a:t>
            </a:r>
          </a:p>
        </p:txBody>
      </p:sp>
    </p:spTree>
    <p:extLst>
      <p:ext uri="{BB962C8B-B14F-4D97-AF65-F5344CB8AC3E}">
        <p14:creationId xmlns:p14="http://schemas.microsoft.com/office/powerpoint/2010/main" val="111657255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F47A5-BC3D-3AF2-EE85-4240BB566AA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50DB6CE-9293-2DC9-16E7-E814AFF25B8B}"/>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819C1C-4068-A7C9-E65B-CCD9A7B6043A}"/>
              </a:ext>
            </a:extLst>
          </p:cNvPr>
          <p:cNvSpPr/>
          <p:nvPr/>
        </p:nvSpPr>
        <p:spPr>
          <a:xfrm>
            <a:off x="571500" y="2146953"/>
            <a:ext cx="11047445" cy="41365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Vicarious liability holds an agency responsible for the conduct of its officers while acting within the scope of their authority. </a:t>
            </a:r>
          </a:p>
          <a:p>
            <a:pPr marR="0" lvl="0" algn="l" defTabSz="914400" rtl="0" eaLnBrk="1" fontAlgn="auto" latinLnBrk="0" hangingPunct="1">
              <a:lnSpc>
                <a:spcPct val="90000"/>
              </a:lnSpc>
              <a:spcBef>
                <a:spcPts val="1800"/>
              </a:spcBef>
              <a:spcAft>
                <a:spcPts val="0"/>
              </a:spcAft>
              <a:buClr>
                <a:schemeClr val="tx1"/>
              </a:buClr>
              <a:buSzPct val="100000"/>
              <a:tabLst/>
              <a:defRPr/>
            </a:pPr>
            <a:endParaRPr lang="en-US" sz="2400" dirty="0">
              <a:latin typeface="Arial" panose="020B0604020202020204" pitchFamily="34" charset="0"/>
              <a:cs typeface="Arial" panose="020B0604020202020204" pitchFamily="34" charset="0"/>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agency can be:</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Liable under Federal civil rights laws</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Sued for negligent or inadequate training</a:t>
            </a:r>
          </a:p>
          <a:p>
            <a:pPr marL="800100" lvl="1" indent="-342900" defTabSz="914400">
              <a:lnSpc>
                <a:spcPct val="90000"/>
              </a:lnSpc>
              <a:spcBef>
                <a:spcPts val="1800"/>
              </a:spcBef>
              <a:buClr>
                <a:schemeClr val="tx1"/>
              </a:buClr>
              <a:buSzPct val="100000"/>
              <a:buFont typeface="Arial" panose="020B0604020202020204" pitchFamily="34" charset="0"/>
              <a:buChar char="•"/>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Sued for failure to supervise adequately (Discuss what this means)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5D835D4A-93DA-4BDB-70BE-4F2F2F84C604}"/>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Vicarious Liability</a:t>
            </a:r>
          </a:p>
        </p:txBody>
      </p:sp>
    </p:spTree>
    <p:extLst>
      <p:ext uri="{BB962C8B-B14F-4D97-AF65-F5344CB8AC3E}">
        <p14:creationId xmlns:p14="http://schemas.microsoft.com/office/powerpoint/2010/main" val="296672589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E274A-57A7-6AC9-15A2-E6A20845068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0EE8E94-EA3E-CC89-0518-FE0E2607652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B2C1735-B9B3-CEAC-F5AD-EB162998F293}"/>
              </a:ext>
            </a:extLst>
          </p:cNvPr>
          <p:cNvSpPr/>
          <p:nvPr/>
        </p:nvSpPr>
        <p:spPr>
          <a:xfrm>
            <a:off x="571500" y="1439817"/>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Society expects that its peace officers will use reasonable force, and peace officers will intervene if reasonable force is exceeded.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For the community and the officer’s protection, peace officers must know and understand the laws pertaining to intervention.</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(Definition – </a:t>
            </a:r>
            <a:r>
              <a:rPr kumimoji="0" lang="en-US" sz="2400" i="1" strike="noStrike" kern="1200" cap="none" spc="0" normalizeH="0" baseline="0" noProof="0" dirty="0">
                <a:ln>
                  <a:noFill/>
                </a:ln>
                <a:effectLst/>
                <a:uLnTx/>
                <a:uFillTx/>
                <a:latin typeface="Arial" panose="020B0604020202020204" pitchFamily="34" charset="0"/>
                <a:cs typeface="Arial" panose="020B0604020202020204" pitchFamily="34" charset="0"/>
              </a:rPr>
              <a:t>the act of attempting to prevent or attempting to stop the inappropriate or unlawful behavior of another</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United States Constitution protects individuals from unlawful actions of peace officers.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*Note: The officer who fails to intervene, for whatever reason, is also held 	accountable by United States Code.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2B01C7-80DD-750A-891D-15A48138DBF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248772429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2C0B8-99D5-FD7A-2D75-169BC930183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7729B24-40F3-885D-AC9D-AD98A61FEE66}"/>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2D30014-154D-04D6-8BFA-B977E110BF6E}"/>
              </a:ext>
            </a:extLst>
          </p:cNvPr>
          <p:cNvSpPr/>
          <p:nvPr/>
        </p:nvSpPr>
        <p:spPr>
          <a:xfrm>
            <a:off x="571500" y="1439817"/>
            <a:ext cx="11047445" cy="5262979"/>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is necessary because: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required by law</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morally and ethically correct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Personal integrity demands it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enhances officer safety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preserves professionalism and supports the law enforcement mission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strengthens public confidence in law enforcement and the individual agency involved</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reduces personal and agency liability</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0C5A0A8-7F8D-CD2E-DD6C-05EAF474D5D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195893372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85826-0FD1-EAD3-3866-EDC9D7A5125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172EB01-F74A-800A-2823-DB55FDD5C3B3}"/>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C2DB8C4-D794-5862-CB23-5303C603675E}"/>
              </a:ext>
            </a:extLst>
          </p:cNvPr>
          <p:cNvSpPr/>
          <p:nvPr/>
        </p:nvSpPr>
        <p:spPr>
          <a:xfrm>
            <a:off x="571500" y="1439817"/>
            <a:ext cx="11047445" cy="490288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Intervention may take the form of one or more of the following actions:</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Strongly caution the other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Physically restrain the other officer</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Immediately report the incident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 officer may face both criminal and civil liability and disciplinary action if they fail to intervene and prevent other officers from violating anyone’s constitutional rights if they had reason to know and opportunity to act. US v. Koon, 34F. 3d 1416 -1447 (9th Circuit, 1994), Cunningham v. Gates, 229F. 3d 1271 at 1289-90 (9th Circuit, 2000), Samuels v. Cunningham, 2003 US District LEXIS 14479 (Dist. Del), Jones v. Hartford, 2003 US District LEXIS 17340 (Dist. CT)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BA052AB-7B02-C93C-660E-AA03C3CEE5C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166207162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F3C64-ADDA-D81C-BFDF-0E42A3489E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398320D-667E-68F7-49B4-78F418DD1EAE}"/>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0381322-E29B-0BFA-1B96-52193479E951}"/>
              </a:ext>
            </a:extLst>
          </p:cNvPr>
          <p:cNvSpPr/>
          <p:nvPr/>
        </p:nvSpPr>
        <p:spPr>
          <a:xfrm>
            <a:off x="571500" y="1939689"/>
            <a:ext cx="11047445" cy="321318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Samuels v. Cunningham et al: ‘Officers who have an opportunity to intervene in an excessive use of force must do so, or risk liability for a civil rights violation based upon their failure to intervene provided they have an opportunity to do so.’</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Jones v. Hartford: ‘Police officers have an affirmative duty to intercede on behalf of a citizen whose constitutional rights are being violated in their presence by other officers.’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96D830E-4DBF-318A-22C3-DE041245F8D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316580054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113F0-B474-2247-01F3-A816D54D241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B679716-EEB4-CA07-2BDE-7DE29B13EA18}"/>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2179BA4-2913-70BC-045D-0C880C1B336B}"/>
              </a:ext>
            </a:extLst>
          </p:cNvPr>
          <p:cNvSpPr/>
          <p:nvPr/>
        </p:nvSpPr>
        <p:spPr>
          <a:xfrm>
            <a:off x="571500" y="1439817"/>
            <a:ext cx="11047445" cy="132036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Class Review and Analysis of Selected Training Videos (Actual and Simulated Response to Resistance Incidents.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6262514-37C2-7A08-52E7-8C30C0DC921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Duty to Intervene / Failure to Intervene</a:t>
            </a:r>
          </a:p>
        </p:txBody>
      </p:sp>
    </p:spTree>
    <p:extLst>
      <p:ext uri="{BB962C8B-B14F-4D97-AF65-F5344CB8AC3E}">
        <p14:creationId xmlns:p14="http://schemas.microsoft.com/office/powerpoint/2010/main" val="36030925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BE1EB-4570-D450-4FC7-A5B73C45096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48AFCD2-711A-DFAB-C0C0-BAFF72060E2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64248AA-732F-0DF0-43B4-D117A577267D}"/>
              </a:ext>
            </a:extLst>
          </p:cNvPr>
          <p:cNvSpPr/>
          <p:nvPr/>
        </p:nvSpPr>
        <p:spPr>
          <a:xfrm>
            <a:off x="571500" y="1208169"/>
            <a:ext cx="11181588" cy="328705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https://www.youtube.com/watch?v=-JjjtOKPP8E </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Albuquerque Police Shoot Man As He Approaches Officers With a Makeshift Spear</a:t>
            </a:r>
            <a:endPar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lang="en-US" sz="2000" dirty="0">
                <a:latin typeface="Arial" panose="020B0604020202020204" pitchFamily="34" charset="0"/>
                <a:cs typeface="Arial" panose="020B0604020202020204" pitchFamily="34" charset="0"/>
                <a:hlinkClick r:id="rId3"/>
              </a:rPr>
              <a:t>https://www.youtube.com/watch?v=95oB0Uj2nvo </a:t>
            </a:r>
            <a:r>
              <a:rPr lang="en-US" sz="2000" dirty="0">
                <a:latin typeface="Arial" panose="020B0604020202020204" pitchFamily="34" charset="0"/>
                <a:cs typeface="Arial" panose="020B0604020202020204" pitchFamily="34" charset="0"/>
              </a:rPr>
              <a:t>  Bodycam Shows Springfield Police Officer Fighting With Teenager</a:t>
            </a:r>
            <a:endParaRPr lang="en-US" sz="2000" dirty="0">
              <a:latin typeface="Arial" panose="020B0604020202020204" pitchFamily="34" charset="0"/>
              <a:cs typeface="Arial" panose="020B0604020202020204" pitchFamily="34" charset="0"/>
              <a:hlinkClick r:id="rId3"/>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https://www.youtube.com/watch?v=jcLsUcsDEGA&amp;feature=youtu.be&amp;list=PL5y0uA-XbTYrSWvc6Jl3dCFL3tWrn-fJD</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UNRULY SUBJECT RESISTING ARREST?</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hlinkClick r:id="rId4"/>
              </a:rPr>
              <a:t>https://www.youtube.com/watch?v=GXF3hf87emk</a:t>
            </a: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   CHP ARREST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1198FFA-51BF-08EF-120F-947A5B7D4BB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Selected Training Videos</a:t>
            </a:r>
          </a:p>
        </p:txBody>
      </p:sp>
    </p:spTree>
    <p:extLst>
      <p:ext uri="{BB962C8B-B14F-4D97-AF65-F5344CB8AC3E}">
        <p14:creationId xmlns:p14="http://schemas.microsoft.com/office/powerpoint/2010/main" val="307899526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B4D8A-A419-1BD3-2DA2-51AD594FED9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717B366-A4F9-BA09-554B-470F95D3730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A3C0575-CB64-9107-3D74-CF645B112EB0}"/>
              </a:ext>
            </a:extLst>
          </p:cNvPr>
          <p:cNvSpPr/>
          <p:nvPr/>
        </p:nvSpPr>
        <p:spPr>
          <a:xfrm>
            <a:off x="572277" y="2306925"/>
            <a:ext cx="11047445" cy="4268541"/>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Law enforcement officers may use force lawfully when it is needed to achieve control in five specific situations:</a:t>
            </a:r>
          </a:p>
          <a:p>
            <a:pPr marL="223838" marR="0" lvl="0" indent="-223838" algn="l" defTabSz="914400" rtl="0" eaLnBrk="1" fontAlgn="auto" latinLnBrk="0" hangingPunct="1">
              <a:lnSpc>
                <a:spcPct val="90000"/>
              </a:lnSpc>
              <a:spcBef>
                <a:spcPts val="1800"/>
              </a:spcBef>
              <a:spcAft>
                <a:spcPts val="0"/>
              </a:spcAft>
              <a:buClr>
                <a:schemeClr val="tx1"/>
              </a:buClr>
              <a:buSzPct val="100000"/>
              <a:buFont typeface="Arial" pitchFamily="34" charset="0"/>
              <a:buChar char="•"/>
              <a:tabLst/>
              <a:defRPr/>
            </a:pPr>
            <a:endParaRPr kumimoji="0" lang="en-US" sz="2400" b="0" i="0" u="none" strike="noStrike" kern="1200" cap="none" spc="0" normalizeH="0" baseline="0" noProof="0" dirty="0">
              <a:ln>
                <a:noFill/>
              </a:ln>
              <a:effectLst/>
              <a:uLnTx/>
              <a:uFillTx/>
              <a:latin typeface="Corbel"/>
              <a:ea typeface="+mn-ea"/>
              <a:cs typeface="+mn-cs"/>
            </a:endParaRP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achieve and maintain control of resistive subjects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detain persons reasonably suspected of criminal behavior</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Times New Roman" panose="02020603050405020304" pitchFamily="18" charset="0"/>
              </a:rPr>
              <a:t> 	To make lawful arrests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Arial" panose="020B0604020202020204" pitchFamily="34" charset="0"/>
              </a:rPr>
              <a:t>  	To defend themselves or others</a:t>
            </a:r>
          </a:p>
          <a:p>
            <a:pPr marL="1146175" indent="-231775">
              <a:lnSpc>
                <a:spcPct val="115000"/>
              </a:lnSpc>
              <a:buFont typeface="+mj-lt"/>
              <a:buAutoNum type="arabicPeriod"/>
            </a:pPr>
            <a:r>
              <a:rPr lang="en-US" sz="2400" dirty="0">
                <a:latin typeface="Arial" panose="020B0604020202020204" pitchFamily="34" charset="0"/>
                <a:ea typeface="Times New Roman" panose="02020603050405020304" pitchFamily="18" charset="0"/>
                <a:cs typeface="Arial" panose="020B0604020202020204" pitchFamily="34" charset="0"/>
              </a:rPr>
              <a:t>   To prevent escape (in certain situations where there is imminent 	danger of serious bodily injury or death)</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5E16E558-D91C-2C59-B49A-A3341E51DE58}"/>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When can Officers use Force as a Lawful Use of Force?</a:t>
            </a:r>
          </a:p>
        </p:txBody>
      </p:sp>
    </p:spTree>
    <p:extLst>
      <p:ext uri="{BB962C8B-B14F-4D97-AF65-F5344CB8AC3E}">
        <p14:creationId xmlns:p14="http://schemas.microsoft.com/office/powerpoint/2010/main" val="3803552179"/>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70380-9677-2471-C160-BAF22913DE0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927D58-1FA5-D1B4-A2C7-1EEC783B7C02}"/>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6311FCD-57F4-47F3-8222-B369363493FE}"/>
              </a:ext>
            </a:extLst>
          </p:cNvPr>
          <p:cNvSpPr/>
          <p:nvPr/>
        </p:nvSpPr>
        <p:spPr>
          <a:xfrm>
            <a:off x="571500" y="1878729"/>
            <a:ext cx="11047445" cy="41088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When a force option has been employed, peace officers </a:t>
            </a:r>
            <a:r>
              <a:rPr kumimoji="0" lang="en-US" sz="2400" b="1" u="sng" strike="noStrike" kern="1200" cap="none" spc="0" normalizeH="0" baseline="0" noProof="0" dirty="0">
                <a:ln>
                  <a:noFill/>
                </a:ln>
                <a:effectLst/>
                <a:uLnTx/>
                <a:uFillTx/>
                <a:latin typeface="Arial" panose="020B0604020202020204" pitchFamily="34" charset="0"/>
                <a:cs typeface="Arial" panose="020B0604020202020204" pitchFamily="34" charset="0"/>
              </a:rPr>
              <a:t>must</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include the critical information to ensure that the chronology, specifics of the event, and the people involved are properly documented.</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officer’s ability to clearly document facts and activities of a use of force incident not only reflects on the officer’s professionalism (or lack of it) but also on the ability of the justice system to prosecute the criminal case or limit civil liability.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i="1" u="sng" strike="noStrike" kern="1200" cap="none" spc="0" normalizeH="0" baseline="0" noProof="0" dirty="0">
                <a:ln>
                  <a:noFill/>
                </a:ln>
                <a:effectLst/>
                <a:uLnTx/>
                <a:uFillTx/>
                <a:latin typeface="Arial" panose="020B0604020202020204" pitchFamily="34" charset="0"/>
                <a:cs typeface="Arial" panose="020B0604020202020204" pitchFamily="34" charset="0"/>
              </a:rPr>
              <a:t>Importantly</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your document should contain facts and not conclusions. Discuss examples…..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6E924B1E-63BA-FC55-E06B-E804097A075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52341247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9B816-B13F-226F-9DE0-80D118D84C2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808DA0D-A595-1582-0152-EF708AD54ED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9FDCB8-28B0-950A-80A9-A8011BCC9D9A}"/>
              </a:ext>
            </a:extLst>
          </p:cNvPr>
          <p:cNvSpPr/>
          <p:nvPr/>
        </p:nvSpPr>
        <p:spPr>
          <a:xfrm>
            <a:off x="571500" y="1878729"/>
            <a:ext cx="11047445" cy="3444020"/>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USSC has determined that the objective reasonableness for the use of force must be fact specific.</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 order for the actions of the officer to be properly evaluated, the courts must rely on the documentation of all relevant factors.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imperative that each report be thorough and comprehensive, documenting all aspects of the specific response to resistance based on the officer’s recollection.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832E3B5-B99F-6FA1-7FB6-612B21F4B8AD}"/>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317656590"/>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98E3B-2DA4-916F-0C47-4BB41320B8B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248F605-99B9-A2E4-C7E7-A265E17A196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764C9F-77FE-54A1-8836-1D26E57A7666}"/>
              </a:ext>
            </a:extLst>
          </p:cNvPr>
          <p:cNvSpPr/>
          <p:nvPr/>
        </p:nvSpPr>
        <p:spPr>
          <a:xfrm>
            <a:off x="571500" y="1171593"/>
            <a:ext cx="11047445" cy="626017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are six areas that should be thoroughly addressed in the officer’s documentation:</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severity of the crime at issue</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poses an immediate threat to the safety of officers or others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Whether the suspect is actively resisting arrest or attempting to evade arrest by flight</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 nature and quality of the intrusion on the individuals 4th amendment interests against the countervailing governmental interests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All pre-assault indicators</a:t>
            </a:r>
          </a:p>
          <a:p>
            <a:pPr marL="457200" marR="0" lvl="0" indent="-457200" algn="l" defTabSz="914400" rtl="0" eaLnBrk="1" fontAlgn="auto" latinLnBrk="0" hangingPunct="1">
              <a:lnSpc>
                <a:spcPct val="90000"/>
              </a:lnSpc>
              <a:spcBef>
                <a:spcPts val="1800"/>
              </a:spcBef>
              <a:spcAft>
                <a:spcPts val="0"/>
              </a:spcAft>
              <a:buClr>
                <a:schemeClr val="tx1"/>
              </a:buClr>
              <a:buSzPct val="100000"/>
              <a:buFont typeface="+mj-lt"/>
              <a:buAutoNum type="arabicPeriod"/>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Totality of circumstances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000" strike="noStrike" kern="1200" cap="none" spc="0" normalizeH="0" baseline="0" noProof="0" dirty="0">
                <a:ln>
                  <a:noFill/>
                </a:ln>
                <a:effectLst/>
                <a:uLnTx/>
                <a:uFillTx/>
                <a:latin typeface="Arial" panose="020B0604020202020204" pitchFamily="34" charset="0"/>
                <a:cs typeface="Arial" panose="020B0604020202020204" pitchFamily="34" charset="0"/>
              </a:rPr>
              <a:t>*(Discuss examples of each of the above)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D63766D4-E979-172D-3577-6C29C7AA57C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118226667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4BC2E-67FF-C4BE-7C22-5AC5A1F0E0E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FC33509-632D-30C0-E772-985D0976D8F9}"/>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E8228AE-550B-B107-E2C9-AD5E013DFD63}"/>
              </a:ext>
            </a:extLst>
          </p:cNvPr>
          <p:cNvSpPr/>
          <p:nvPr/>
        </p:nvSpPr>
        <p:spPr>
          <a:xfrm>
            <a:off x="571500" y="1878729"/>
            <a:ext cx="11047445" cy="37764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Include information with regard to all of the following:</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All Precursory Acts</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(Definition – </a:t>
            </a:r>
            <a:r>
              <a:rPr kumimoji="0" lang="en-US" sz="2400" i="1" strike="noStrike" kern="1200" cap="none" spc="0" normalizeH="0" baseline="0" noProof="0" dirty="0">
                <a:ln>
                  <a:noFill/>
                </a:ln>
                <a:effectLst/>
                <a:uLnTx/>
                <a:uFillTx/>
                <a:latin typeface="Arial" panose="020B0604020202020204" pitchFamily="34" charset="0"/>
                <a:cs typeface="Arial" panose="020B0604020202020204" pitchFamily="34" charset="0"/>
              </a:rPr>
              <a:t>all those events that led up to the encounter with the subject, including how the officer arrived at the scene as well as what observations helped the officer assess the situation</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Orders, Commands, Requests and Responses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describe the specific orders, commands, or requests given to the subject. Both the officer’s and subject’s responses and reactions to those commands should be documented including direct quotes, if possible.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C1368DF-BB5E-E1BD-C4BD-57056013D12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419071071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C29E7-ECE9-1EFD-BD5B-53BF73A0401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47CAC79-E3CF-E9DC-5D1E-33964D2E859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7BA7B7-95E5-7CE4-A4A1-64ADB5233183}"/>
              </a:ext>
            </a:extLst>
          </p:cNvPr>
          <p:cNvSpPr/>
          <p:nvPr/>
        </p:nvSpPr>
        <p:spPr>
          <a:xfrm>
            <a:off x="571500" y="1951881"/>
            <a:ext cx="11047445" cy="3213187"/>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Physical Factors and Characteristics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officers need to describe factors between the subject and themselves that justify the use of force such as number of officers/subjects, height and weight, gender and age, strength and fighting skills, physical condition of each subject, etc.</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Environment</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 details regarding the environment where the confrontation took place such as high crime area, rocky, flat, muddy, flooded, dark, subject’s potential to get away or gain assistance from friends, etc.</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3ED1F1F1-39C6-DF7B-7A13-FA7A84E8BA0F}"/>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35193428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0C746-978B-C0E6-F9E9-DA5F4855862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9B448EF-04FC-234B-1754-E138D5A0C985}"/>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31D4FFD-D568-B3CF-9448-990E697A02C2}"/>
              </a:ext>
            </a:extLst>
          </p:cNvPr>
          <p:cNvSpPr/>
          <p:nvPr/>
        </p:nvSpPr>
        <p:spPr>
          <a:xfrm>
            <a:off x="571500" y="1951881"/>
            <a:ext cx="11047445" cy="3877985"/>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Subject Resistance and Officer Perception of Threat </a:t>
            </a: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The resistance must be precisely defined. At each stage of the account, the officer must clearly articulate the subject’s resistance and the officer’s response to that resistance.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imperative that the officer document their perception of the threat. Without fear or without feeling threatened, the officer has no legal right to use higher levels of force. </a:t>
            </a:r>
            <a:r>
              <a:rPr kumimoji="0" lang="en-US" sz="2400" u="sng" strike="noStrike" kern="1200" cap="none" spc="0" normalizeH="0" baseline="0" noProof="0" dirty="0">
                <a:ln>
                  <a:noFill/>
                </a:ln>
                <a:effectLst/>
                <a:uLnTx/>
                <a:uFillTx/>
                <a:latin typeface="Arial" panose="020B0604020202020204" pitchFamily="34" charset="0"/>
                <a:cs typeface="Arial" panose="020B0604020202020204" pitchFamily="34" charset="0"/>
              </a:rPr>
              <a:t>For every action taken by the resistor, the officer must not only state the officer’s physical response but also officer’s mental and emotional response.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56574A2-AB20-8C90-3849-66B8E866A08C}"/>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410015286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D8576-F400-F053-8A4A-953BD3DD9D1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869B141-4C79-B19B-45F9-EE4EBD2A8A1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08C814B-719E-3EFE-ED3C-C3EC4C721175}"/>
              </a:ext>
            </a:extLst>
          </p:cNvPr>
          <p:cNvSpPr/>
          <p:nvPr/>
        </p:nvSpPr>
        <p:spPr>
          <a:xfrm>
            <a:off x="571500" y="1951881"/>
            <a:ext cx="11047445" cy="4136517"/>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the Type of Force Used – Officers need to be very clear regarding the type of force applied in a given situation.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For example: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Identify techniques by their name and description</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the effect or non-effect on the subject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Explain the rationale for adjusting or transitioning the level of force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Communication before, during, or after the use of force</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279B940-8612-79B2-5E1C-08F0137FB89B}"/>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1405994541"/>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492C7-2870-990E-3211-3E18058B08B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E6EA84E-F08C-E3C4-A493-CC2B5BB786C1}"/>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DC09F7E-D1B3-EF78-E1A6-AF483C7BAAE9}"/>
              </a:ext>
            </a:extLst>
          </p:cNvPr>
          <p:cNvSpPr/>
          <p:nvPr/>
        </p:nvSpPr>
        <p:spPr>
          <a:xfrm>
            <a:off x="571500" y="1951881"/>
            <a:ext cx="11047445" cy="380411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Post Custody Actions – after the subject has been taken into custody.</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1" strike="noStrike" kern="1200" cap="none" spc="0" normalizeH="0" baseline="0" noProof="0" dirty="0">
                <a:ln>
                  <a:noFill/>
                </a:ln>
                <a:effectLst/>
                <a:uLnTx/>
                <a:uFillTx/>
                <a:latin typeface="Arial" panose="020B0604020202020204" pitchFamily="34" charset="0"/>
                <a:cs typeface="Arial" panose="020B0604020202020204" pitchFamily="34" charset="0"/>
              </a:rPr>
              <a:t>For example:</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Adjustment of handcuffs, double-locking to prevent injury</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Administration of first aid, obtaining medical treatment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Describe damage to clothing and/or equipment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Collection of evidence (what, where and by whom)</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A984363-8754-9068-A513-BADF2700935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32219565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787DB-AA72-2F04-1712-C2EE780A68C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033472D-8D92-5EA3-69A9-87D5A10BDFDA}"/>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DB6085C-A520-2C52-A8B4-EA38FCEE627C}"/>
              </a:ext>
            </a:extLst>
          </p:cNvPr>
          <p:cNvSpPr/>
          <p:nvPr/>
        </p:nvSpPr>
        <p:spPr>
          <a:xfrm>
            <a:off x="571500" y="1951881"/>
            <a:ext cx="11047445" cy="3444020"/>
          </a:xfrm>
          <a:prstGeom prst="rect">
            <a:avLst/>
          </a:prstGeom>
        </p:spPr>
        <p:txBody>
          <a:bodyPr wrap="square">
            <a:spAutoFit/>
          </a:bodyPr>
          <a:lstStyle/>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Witness Statements – statements made immediately after the confrontation are often the most accurate since there is little time to become confused or let outside influence confuse the facts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	*Note: It is important to collect all statement including those persons who 	claim they did not see any part of the incident.</a:t>
            </a:r>
          </a:p>
          <a:p>
            <a:pPr marL="342900" marR="0" lvl="0" indent="-342900" algn="l" defTabSz="914400" rtl="0" eaLnBrk="1" fontAlgn="auto" latinLnBrk="0" hangingPunct="1">
              <a:lnSpc>
                <a:spcPct val="90000"/>
              </a:lnSpc>
              <a:spcBef>
                <a:spcPts val="1800"/>
              </a:spcBef>
              <a:spcAft>
                <a:spcPts val="0"/>
              </a:spcAft>
              <a:buClr>
                <a:schemeClr val="tx1"/>
              </a:buClr>
              <a:buSzPct val="100000"/>
              <a:buFont typeface="Arial" panose="020B0604020202020204" pitchFamily="34" charset="0"/>
              <a:buChar char="•"/>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Discuss the Response to Resistance Totality of Circumstances Documentation Checklist</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C242F6FE-89DD-A194-4791-EA16B471BED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Documenting Use of Force</a:t>
            </a:r>
          </a:p>
        </p:txBody>
      </p:sp>
    </p:spTree>
    <p:extLst>
      <p:ext uri="{BB962C8B-B14F-4D97-AF65-F5344CB8AC3E}">
        <p14:creationId xmlns:p14="http://schemas.microsoft.com/office/powerpoint/2010/main" val="2615963263"/>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44DDE-71D7-87EE-0E27-334F504E80A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1B05695-91EC-2B71-ED7E-3D85D60ACF6F}"/>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20F541B-C819-6DC8-1936-22204C3079BD}"/>
              </a:ext>
            </a:extLst>
          </p:cNvPr>
          <p:cNvSpPr/>
          <p:nvPr/>
        </p:nvSpPr>
        <p:spPr>
          <a:xfrm>
            <a:off x="571500" y="1951881"/>
            <a:ext cx="11047445" cy="2317558"/>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There is no single, universally agreed-upon definition of use of force. Officers receive guidance from their individual agencies and constitutional law provided legal parameters under which police use of force [response to resistance] will be review and evaluated, but there is no absolute set of rules that govern specifically when officers should use force and how much.</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156BE142-5054-28D5-09B7-8F47D5B11502}"/>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286465002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8FDA6-8C0D-80DC-B302-26E7656E085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5B3A3EE-81D3-9922-456A-48DE7CBEAFC0}"/>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E93E999-DFEE-1B05-D8CF-7C6C4A85C3AA}"/>
              </a:ext>
            </a:extLst>
          </p:cNvPr>
          <p:cNvSpPr/>
          <p:nvPr/>
        </p:nvSpPr>
        <p:spPr>
          <a:xfrm>
            <a:off x="572277" y="2306925"/>
            <a:ext cx="11047445" cy="484100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4</a:t>
            </a:r>
            <a:r>
              <a:rPr kumimoji="0" lang="en-US" sz="2400" b="0" i="0" u="none" strike="noStrike" kern="1200" cap="none" spc="0" normalizeH="0" baseline="30000" noProof="0" dirty="0">
                <a:ln>
                  <a:noFill/>
                </a:ln>
                <a:effectLst/>
                <a:uLnTx/>
                <a:uFillTx/>
                <a:latin typeface="Arial" panose="020B0604020202020204" pitchFamily="34" charset="0"/>
                <a:cs typeface="Arial" panose="020B0604020202020204" pitchFamily="34" charset="0"/>
              </a:rPr>
              <a:t>th</a:t>
            </a: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Amendment: </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b="0" i="1" u="none" strike="noStrike" kern="120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 or things to be seized.”</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280988">
              <a:lnSpc>
                <a:spcPct val="115000"/>
              </a:lnSpc>
            </a:pPr>
            <a:r>
              <a:rPr lang="en-US" sz="2400" dirty="0">
                <a:latin typeface="Arial" panose="020B0604020202020204" pitchFamily="34" charset="0"/>
                <a:ea typeface="Times New Roman" panose="02020603050405020304" pitchFamily="18" charset="0"/>
                <a:cs typeface="Arial" panose="020B0604020202020204" pitchFamily="34" charset="0"/>
              </a:rPr>
              <a:t>In 1989, the USSC found that law enforcement officer’s use of force against subjects was a type of seizure and therefore, under the US Constitution, had to be ‘objectively reasonable.’ (Graham v. Connor, 490 U.S. 386, 109 S Ct. 18665)</a:t>
            </a:r>
          </a:p>
          <a:p>
            <a:pPr marL="1146175" indent="-231775">
              <a:lnSpc>
                <a:spcPct val="115000"/>
              </a:lnSpc>
              <a:buFont typeface="+mj-lt"/>
              <a:buAutoNum type="arabicPeriod"/>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8E08759C-673C-0FA2-0C2C-EFD350DCFFD9}"/>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The U.S. Constitution – Fundamental Protections</a:t>
            </a:r>
          </a:p>
        </p:txBody>
      </p:sp>
    </p:spTree>
    <p:extLst>
      <p:ext uri="{BB962C8B-B14F-4D97-AF65-F5344CB8AC3E}">
        <p14:creationId xmlns:p14="http://schemas.microsoft.com/office/powerpoint/2010/main" val="1289970652"/>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4010D-2766-3FF8-E04F-53FABD4C755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0D5A4A2-82E8-47C8-D1EB-EE0F6FC5A227}"/>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1133574-0AF8-9C18-15BA-C631B4CC0388}"/>
              </a:ext>
            </a:extLst>
          </p:cNvPr>
          <p:cNvSpPr/>
          <p:nvPr/>
        </p:nvSpPr>
        <p:spPr>
          <a:xfrm>
            <a:off x="571500" y="1951881"/>
            <a:ext cx="11047445" cy="387798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Context Counts – no two situations are the same nor are any two officers. Situational awareness is critical and essential. In most cases, time becomes a key variable in determining when an officer chooses to use force.</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It is critically important that officers understand the law(s) under which they operate. It is equally critical that officers stay aware and vigilant. While it is our objective to resolve all incidents safely and peacefully, subject resistance can take many forms and in those specific situations, the law enforcement purpose is to respond to that resistance using a level of force that is appropriate and objectively reasonable, always considering the totality of the circumstances.</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6175073-B657-0F48-D424-CF19D43EB153}"/>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2148342467"/>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48A57-736F-E46C-5947-2D5AC833EA9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71688FB-DFC6-D4AC-4994-65F023BE279D}"/>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09B3F64-EDA7-D8FA-A9AB-1D010B85F65B}"/>
              </a:ext>
            </a:extLst>
          </p:cNvPr>
          <p:cNvSpPr/>
          <p:nvPr/>
        </p:nvSpPr>
        <p:spPr>
          <a:xfrm>
            <a:off x="571500" y="1951881"/>
            <a:ext cx="11047445" cy="2114425"/>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Questions?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Concerns?</a:t>
            </a:r>
          </a:p>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en-US" sz="2400" strike="noStrike" kern="1200" cap="none" spc="0" normalizeH="0" baseline="0" noProof="0" dirty="0">
                <a:ln>
                  <a:noFill/>
                </a:ln>
                <a:effectLst/>
                <a:uLnTx/>
                <a:uFillTx/>
                <a:latin typeface="Arial" panose="020B0604020202020204" pitchFamily="34" charset="0"/>
                <a:cs typeface="Arial" panose="020B0604020202020204" pitchFamily="34" charset="0"/>
              </a:rPr>
              <a:t>Any further discussion?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7FB0EE9-2384-D01E-CBC0-67222A1659D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Summary</a:t>
            </a:r>
          </a:p>
        </p:txBody>
      </p:sp>
    </p:spTree>
    <p:extLst>
      <p:ext uri="{BB962C8B-B14F-4D97-AF65-F5344CB8AC3E}">
        <p14:creationId xmlns:p14="http://schemas.microsoft.com/office/powerpoint/2010/main" val="3971866195"/>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8670B-D4D0-31D3-DA2F-88B6CC7B58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E8CAE77-91A9-18CE-64A9-6DD1EDD092DC}"/>
              </a:ext>
            </a:extLst>
          </p:cNvPr>
          <p:cNvSpPr/>
          <p:nvPr/>
        </p:nvSpPr>
        <p:spPr>
          <a:xfrm>
            <a:off x="109728" y="4840224"/>
            <a:ext cx="11972544" cy="190195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0C4AF1C-322A-B74C-DD99-ACDE89E1632B}"/>
              </a:ext>
            </a:extLst>
          </p:cNvPr>
          <p:cNvSpPr/>
          <p:nvPr/>
        </p:nvSpPr>
        <p:spPr>
          <a:xfrm>
            <a:off x="572277" y="2306925"/>
            <a:ext cx="11047445" cy="1551194"/>
          </a:xfrm>
          <a:prstGeom prst="rect">
            <a:avLst/>
          </a:prstGeom>
        </p:spPr>
        <p:txBody>
          <a:bodyPr wrap="square">
            <a:spAutoFit/>
          </a:bodyPr>
          <a:lstStyle/>
          <a:p>
            <a:pPr marR="0" lvl="0" algn="l" defTabSz="914400" rtl="0" eaLnBrk="1" fontAlgn="auto" latinLnBrk="0" hangingPunct="1">
              <a:lnSpc>
                <a:spcPct val="90000"/>
              </a:lnSpc>
              <a:spcBef>
                <a:spcPts val="1800"/>
              </a:spcBef>
              <a:spcAft>
                <a:spcPts val="0"/>
              </a:spcAft>
              <a:buClr>
                <a:schemeClr val="tx1"/>
              </a:buClr>
              <a:buSzPct val="100000"/>
              <a:tabLst/>
              <a:defRPr/>
            </a:pPr>
            <a:r>
              <a:rPr kumimoji="0" lang="pt-BR" sz="2400" b="0" i="0" u="none" strike="noStrike" kern="1200" cap="none" spc="0" normalizeH="0" baseline="0" noProof="0" dirty="0">
                <a:ln>
                  <a:noFill/>
                </a:ln>
                <a:effectLst/>
                <a:uLnTx/>
                <a:uFillTx/>
                <a:latin typeface="Arial" panose="020B0604020202020204" pitchFamily="34" charset="0"/>
                <a:cs typeface="Arial" panose="020B0604020202020204" pitchFamily="34" charset="0"/>
                <a:hlinkClick r:id="rId3"/>
              </a:rPr>
              <a:t>https://www.youtube.com/watch?v=ZO8jGsyx4zY</a:t>
            </a:r>
            <a:r>
              <a:rPr kumimoji="0" lang="pt-BR"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 </a:t>
            </a:r>
            <a:r>
              <a:rPr lang="en-US" sz="2400" dirty="0">
                <a:latin typeface="Calibri" panose="020F0502020204030204" pitchFamily="34" charset="0"/>
                <a:ea typeface="Times New Roman" panose="02020603050405020304" pitchFamily="18" charset="0"/>
                <a:cs typeface="Times New Roman" panose="02020603050405020304" pitchFamily="18" charset="0"/>
              </a:rPr>
              <a:t>Con</a:t>
            </a:r>
          </a:p>
          <a:p>
            <a:pPr marR="0" lvl="0" algn="l" defTabSz="914400" rtl="0" eaLnBrk="1" fontAlgn="auto" latinLnBrk="0" hangingPunct="1">
              <a:lnSpc>
                <a:spcPct val="90000"/>
              </a:lnSpc>
              <a:spcBef>
                <a:spcPts val="1800"/>
              </a:spcBef>
              <a:spcAft>
                <a:spcPts val="0"/>
              </a:spcAft>
              <a:buClr>
                <a:schemeClr val="tx1"/>
              </a:buClr>
              <a:buSzPct val="100000"/>
              <a:tabLst/>
              <a:defRPr/>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R="0" lvl="0" algn="l" defTabSz="914400" rtl="0" eaLnBrk="1" fontAlgn="auto" latinLnBrk="0" hangingPunct="1">
              <a:lnSpc>
                <a:spcPct val="90000"/>
              </a:lnSpc>
              <a:spcBef>
                <a:spcPts val="1800"/>
              </a:spcBef>
              <a:spcAft>
                <a:spcPts val="0"/>
              </a:spcAft>
              <a:buClr>
                <a:schemeClr val="tx1"/>
              </a:buClr>
              <a:buSzPct val="100000"/>
              <a:tabLst/>
              <a:defRPr/>
            </a:pPr>
            <a:r>
              <a:rPr lang="en-US" sz="2400" dirty="0">
                <a:latin typeface="Calibri" panose="020F0502020204030204" pitchFamily="34" charset="0"/>
                <a:ea typeface="Times New Roman" panose="02020603050405020304" pitchFamily="18" charset="0"/>
                <a:cs typeface="Times New Roman" panose="02020603050405020304" pitchFamily="18" charset="0"/>
                <a:hlinkClick r:id="rId4"/>
              </a:rPr>
              <a:t>https://www.youtube.com/watch?v=j1967aWfwNk</a:t>
            </a:r>
            <a:r>
              <a:rPr lang="en-US" sz="2400" dirty="0">
                <a:latin typeface="Calibri" panose="020F0502020204030204" pitchFamily="34" charset="0"/>
                <a:ea typeface="Times New Roman" panose="02020603050405020304" pitchFamily="18" charset="0"/>
                <a:cs typeface="Times New Roman" panose="02020603050405020304" pitchFamily="18" charset="0"/>
              </a:rPr>
              <a:t>   - Pro</a:t>
            </a:r>
          </a:p>
        </p:txBody>
      </p:sp>
      <p:sp>
        <p:nvSpPr>
          <p:cNvPr id="8" name="Title 1">
            <a:extLst>
              <a:ext uri="{FF2B5EF4-FFF2-40B4-BE49-F238E27FC236}">
                <a16:creationId xmlns:a16="http://schemas.microsoft.com/office/drawing/2014/main" id="{4BE31064-3677-A4F8-005A-6E4C64386F11}"/>
              </a:ext>
            </a:extLst>
          </p:cNvPr>
          <p:cNvSpPr>
            <a:spLocks noGrp="1"/>
          </p:cNvSpPr>
          <p:nvPr>
            <p:ph type="title" idx="4294967295"/>
          </p:nvPr>
        </p:nvSpPr>
        <p:spPr>
          <a:xfrm>
            <a:off x="571500" y="400050"/>
            <a:ext cx="11620500" cy="768350"/>
          </a:xfrm>
          <a:prstGeom prst="rect">
            <a:avLst/>
          </a:prstGeom>
        </p:spPr>
        <p:txBody>
          <a:bodyPr/>
          <a:lstStyle/>
          <a:p>
            <a:pPr algn="l"/>
            <a:r>
              <a:rPr lang="en-US" sz="4400" dirty="0">
                <a:effectLst>
                  <a:outerShdw blurRad="38100" dist="38100" dir="2700000" algn="tl">
                    <a:srgbClr val="000000">
                      <a:alpha val="43137"/>
                    </a:srgbClr>
                  </a:outerShdw>
                </a:effectLst>
              </a:rPr>
              <a:t>Graham v. Connor</a:t>
            </a:r>
          </a:p>
        </p:txBody>
      </p:sp>
      <p:sp>
        <p:nvSpPr>
          <p:cNvPr id="5" name="TextBox 4">
            <a:extLst>
              <a:ext uri="{FF2B5EF4-FFF2-40B4-BE49-F238E27FC236}">
                <a16:creationId xmlns:a16="http://schemas.microsoft.com/office/drawing/2014/main" id="{8B5F892E-8576-C7EA-D87D-A95CBF8549A9}"/>
              </a:ext>
            </a:extLst>
          </p:cNvPr>
          <p:cNvSpPr txBox="1"/>
          <p:nvPr/>
        </p:nvSpPr>
        <p:spPr>
          <a:xfrm>
            <a:off x="572277" y="4319230"/>
            <a:ext cx="6156960" cy="1200329"/>
          </a:xfrm>
          <a:prstGeom prst="rect">
            <a:avLst/>
          </a:prstGeom>
          <a:noFill/>
        </p:spPr>
        <p:txBody>
          <a:bodyPr wrap="square">
            <a:spAutoFit/>
          </a:bodyPr>
          <a:lstStyle/>
          <a:p>
            <a:r>
              <a:rPr lang="en-US" sz="2400" dirty="0">
                <a:latin typeface="Arial" panose="020B0604020202020204" pitchFamily="34" charset="0"/>
                <a:cs typeface="Arial" panose="020B0604020202020204" pitchFamily="34" charset="0"/>
              </a:rPr>
              <a:t>Graham v. Connor (1989)</a:t>
            </a:r>
          </a:p>
          <a:p>
            <a:r>
              <a:rPr lang="en-US" sz="2400" dirty="0">
                <a:latin typeface="Arial" panose="020B0604020202020204" pitchFamily="34" charset="0"/>
                <a:cs typeface="Arial" panose="020B0604020202020204" pitchFamily="34" charset="0"/>
              </a:rPr>
              <a:t>Video Overview (NCJA)</a:t>
            </a:r>
          </a:p>
          <a:p>
            <a:r>
              <a:rPr lang="en-US" sz="2400" dirty="0">
                <a:latin typeface="Arial" panose="020B0604020202020204" pitchFamily="34" charset="0"/>
                <a:cs typeface="Arial" panose="020B0604020202020204" pitchFamily="34" charset="0"/>
              </a:rPr>
              <a:t>Video Overview (S/C Briefs</a:t>
            </a:r>
            <a:r>
              <a:rPr lang="en-US" dirty="0"/>
              <a:t>)</a:t>
            </a:r>
          </a:p>
        </p:txBody>
      </p:sp>
    </p:spTree>
    <p:extLst>
      <p:ext uri="{BB962C8B-B14F-4D97-AF65-F5344CB8AC3E}">
        <p14:creationId xmlns:p14="http://schemas.microsoft.com/office/powerpoint/2010/main" val="3622314378"/>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theme/theme1.xml><?xml version="1.0" encoding="utf-8"?>
<a:theme xmlns:a="http://schemas.openxmlformats.org/drawingml/2006/main" name="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5F5BDD4FB9AA14A93AE8FAFE9C565D1" ma:contentTypeVersion="7" ma:contentTypeDescription="Create a new document." ma:contentTypeScope="" ma:versionID="17657939117eca3040e5f84c2bdf9067">
  <xsd:schema xmlns:xsd="http://www.w3.org/2001/XMLSchema" xmlns:xs="http://www.w3.org/2001/XMLSchema" xmlns:p="http://schemas.microsoft.com/office/2006/metadata/properties" xmlns:ns2="37c4fadd-5a29-44f2-a79c-711b4d293e71" targetNamespace="http://schemas.microsoft.com/office/2006/metadata/properties" ma:root="true" ma:fieldsID="4a9770562be1df197b5138855134b2f8" ns2:_="">
    <xsd:import namespace="37c4fadd-5a29-44f2-a79c-711b4d293e7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c4fadd-5a29-44f2-a79c-711b4d293e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706E81-FED0-46D2-A23E-F81F423565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c4fadd-5a29-44f2-a79c-711b4d293e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ABED70-F0BA-426C-8BF4-4095CE3E8A43}">
  <ds:schemaRefs>
    <ds:schemaRef ds:uri="http://schemas.microsoft.com/office/2006/metadata/properties"/>
    <ds:schemaRef ds:uri="37c4fadd-5a29-44f2-a79c-711b4d293e71"/>
    <ds:schemaRef ds:uri="http://purl.org/dc/dcmitype/"/>
    <ds:schemaRef ds:uri="http://schemas.microsoft.com/office/2006/documentManagement/types"/>
    <ds:schemaRef ds:uri="http://schemas.openxmlformats.org/package/2006/metadata/core-properties"/>
    <ds:schemaRef ds:uri="http://www.w3.org/XML/1998/namespace"/>
    <ds:schemaRef ds:uri="http://purl.org/dc/elements/1.1/"/>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EA933E6F-0BF9-4377-B46A-AE7C723FB599}">
  <ds:schemaRefs>
    <ds:schemaRef ds:uri="http://schemas.microsoft.com/sharepoint/v3/contenttype/forms"/>
  </ds:schemaRefs>
</ds:datastoreItem>
</file>

<file path=docMetadata/LabelInfo.xml><?xml version="1.0" encoding="utf-8"?>
<clbl:labelList xmlns:clbl="http://schemas.microsoft.com/office/2020/mipLabelMetadata">
  <clbl:label id="{04aa6bf4-d436-426f-bfa4-04b7a70e60ff}" enabled="0" method="" siteId="{04aa6bf4-d436-426f-bfa4-04b7a70e60ff}" removed="1"/>
</clbl:labelList>
</file>

<file path=docProps/app.xml><?xml version="1.0" encoding="utf-8"?>
<Properties xmlns="http://schemas.openxmlformats.org/officeDocument/2006/extended-properties" xmlns:vt="http://schemas.openxmlformats.org/officeDocument/2006/docPropsVTypes">
  <TotalTime>16674</TotalTime>
  <Words>6435</Words>
  <Application>Microsoft Office PowerPoint</Application>
  <PresentationFormat>Widescreen</PresentationFormat>
  <Paragraphs>574</Paragraphs>
  <Slides>81</Slides>
  <Notes>80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81</vt:i4>
      </vt:variant>
    </vt:vector>
  </HeadingPairs>
  <TitlesOfParts>
    <vt:vector size="87" baseType="lpstr">
      <vt:lpstr>Arial</vt:lpstr>
      <vt:lpstr>Calibri</vt:lpstr>
      <vt:lpstr>Corbel</vt:lpstr>
      <vt:lpstr>Wingdings</vt:lpstr>
      <vt:lpstr>Main</vt:lpstr>
      <vt:lpstr>1_Main</vt:lpstr>
      <vt:lpstr>PowerPoint Presentation</vt:lpstr>
      <vt:lpstr>PowerPoint Presentation</vt:lpstr>
      <vt:lpstr>PowerPoint Presentation</vt:lpstr>
      <vt:lpstr>INSTRUCTIONAL OBJECTIVES:</vt:lpstr>
      <vt:lpstr>INSTRUCTIONAL OBJECTIVES:</vt:lpstr>
      <vt:lpstr>What is the Legality of Police Encounters with Citizens?</vt:lpstr>
      <vt:lpstr>When can Officers use Force as a Lawful Use of Force?</vt:lpstr>
      <vt:lpstr>The U.S. Constitution – Fundamental Protections</vt:lpstr>
      <vt:lpstr>Graham v. Connor</vt:lpstr>
      <vt:lpstr>Graham v. Connor</vt:lpstr>
      <vt:lpstr>Graham v. Connor</vt:lpstr>
      <vt:lpstr>Graham v. Connor</vt:lpstr>
      <vt:lpstr>Graham v. Connor</vt:lpstr>
      <vt:lpstr>Graham v. Connor</vt:lpstr>
      <vt:lpstr>Tennessee v. Garner (1985)</vt:lpstr>
      <vt:lpstr>Tennessee v. Garner (1985)</vt:lpstr>
      <vt:lpstr>Tennessee v. Garner (1985)</vt:lpstr>
      <vt:lpstr>Tennessee v. Garner (1985)</vt:lpstr>
      <vt:lpstr>Tennessee v. Garner (1985)</vt:lpstr>
      <vt:lpstr>Training Methodology</vt:lpstr>
      <vt:lpstr>Constitutional Amendments</vt:lpstr>
      <vt:lpstr>Subject’s Resistance</vt:lpstr>
      <vt:lpstr>Use of Force Options</vt:lpstr>
      <vt:lpstr>Use of Force Options</vt:lpstr>
      <vt:lpstr>Use of Force Options</vt:lpstr>
      <vt:lpstr>Use of Force Options</vt:lpstr>
      <vt:lpstr>Use of Vascular Neck Restraint Techniques</vt:lpstr>
      <vt:lpstr>Use of Force Option Related Case Law</vt:lpstr>
      <vt:lpstr>Handcuffing as Use of Force</vt:lpstr>
      <vt:lpstr>Handcuffing as Use of Force</vt:lpstr>
      <vt:lpstr>Sudden and Unexpected Death Proximal  to Restraint</vt:lpstr>
      <vt:lpstr>Confrontational Dynamics: Key Considerations</vt:lpstr>
      <vt:lpstr>Threatening vs. Attacking</vt:lpstr>
      <vt:lpstr>PowerPoint Presentation</vt:lpstr>
      <vt:lpstr>PowerPoint Presentation</vt:lpstr>
      <vt:lpstr>Dynamics of Closing Distance</vt:lpstr>
      <vt:lpstr>Dynamics of Closing Distance with Firearms</vt:lpstr>
      <vt:lpstr>Deadly Force</vt:lpstr>
      <vt:lpstr>Deadly Force</vt:lpstr>
      <vt:lpstr>Deadly Force</vt:lpstr>
      <vt:lpstr>Deadly Force</vt:lpstr>
      <vt:lpstr>Deadly Force</vt:lpstr>
      <vt:lpstr>Deadly Force</vt:lpstr>
      <vt:lpstr>Justifiable Homicide by a Peace Officer</vt:lpstr>
      <vt:lpstr>Un-Justifiable Homicide by a Peace Officer</vt:lpstr>
      <vt:lpstr>Communication</vt:lpstr>
      <vt:lpstr>Communication</vt:lpstr>
      <vt:lpstr>Communication</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Self-Control, Fear and Anger Management</vt:lpstr>
      <vt:lpstr>Consequences of Unreasonable Force</vt:lpstr>
      <vt:lpstr>Consequences of Unreasonable Force</vt:lpstr>
      <vt:lpstr>Consequences of Unreasonable Force</vt:lpstr>
      <vt:lpstr>Consequences of Unreasonable Force</vt:lpstr>
      <vt:lpstr>Vicarious Liability</vt:lpstr>
      <vt:lpstr>Duty to Intervene / Failure to Intervene</vt:lpstr>
      <vt:lpstr>Duty to Intervene / Failure to Intervene</vt:lpstr>
      <vt:lpstr>Duty to Intervene / Failure to Intervene</vt:lpstr>
      <vt:lpstr>Duty to Intervene / Failure to Intervene</vt:lpstr>
      <vt:lpstr>Duty to Intervene / Failure to Intervene</vt:lpstr>
      <vt:lpstr>Selected Training Videos</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Documenting Use of Force</vt:lpstr>
      <vt:lpstr>Summary</vt:lpstr>
      <vt:lpstr>Summary</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 Report Writing</dc:title>
  <dc:subject>Presentation Slides</dc:subject>
  <dc:creator>NMLEA</dc:creator>
  <cp:keywords/>
  <dc:description/>
  <cp:lastModifiedBy>Pierce, Rhonda, DPS</cp:lastModifiedBy>
  <cp:revision>449</cp:revision>
  <cp:lastPrinted>2023-03-01T20:59:05Z</cp:lastPrinted>
  <dcterms:created xsi:type="dcterms:W3CDTF">2015-06-24T15:23:38Z</dcterms:created>
  <dcterms:modified xsi:type="dcterms:W3CDTF">2026-01-12T22:27:47Z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on Blum">
    <vt:lpwstr>Author</vt:lpwstr>
  </property>
  <property fmtid="{D5CDD505-2E9C-101B-9397-08002B2CF9AE}" pid="3" name="jon@force-concepts.com">
    <vt:lpwstr>Email</vt:lpwstr>
  </property>
  <property fmtid="{D5CDD505-2E9C-101B-9397-08002B2CF9AE}" pid="4" name="ContentTypeId">
    <vt:lpwstr>0x010100C5F5BDD4FB9AA14A93AE8FAFE9C565D1</vt:lpwstr>
  </property>
</Properties>
</file>