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6256000" cy="10172700"/>
  <p:notesSz cx="16256000" cy="10172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4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9622" y="2996579"/>
            <a:ext cx="8523104" cy="92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696712"/>
            <a:ext cx="11383645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339721"/>
            <a:ext cx="7074122" cy="6713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339721"/>
            <a:ext cx="7074122" cy="6713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31505"/>
            <a:ext cx="16256635" cy="8129270"/>
          </a:xfrm>
          <a:custGeom>
            <a:avLst/>
            <a:gdLst/>
            <a:ahLst/>
            <a:cxnLst/>
            <a:rect l="l" t="t" r="r" b="b"/>
            <a:pathLst>
              <a:path w="16256635" h="8129270">
                <a:moveTo>
                  <a:pt x="0" y="8129003"/>
                </a:moveTo>
                <a:lnTo>
                  <a:pt x="16256508" y="8129003"/>
                </a:lnTo>
                <a:lnTo>
                  <a:pt x="16256508" y="0"/>
                </a:lnTo>
                <a:lnTo>
                  <a:pt x="0" y="0"/>
                </a:lnTo>
                <a:lnTo>
                  <a:pt x="0" y="8129003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6256635" cy="1993900"/>
          </a:xfrm>
          <a:custGeom>
            <a:avLst/>
            <a:gdLst/>
            <a:ahLst/>
            <a:cxnLst/>
            <a:rect l="l" t="t" r="r" b="b"/>
            <a:pathLst>
              <a:path w="16256635" h="1993900">
                <a:moveTo>
                  <a:pt x="0" y="1993392"/>
                </a:moveTo>
                <a:lnTo>
                  <a:pt x="16256508" y="1993392"/>
                </a:lnTo>
                <a:lnTo>
                  <a:pt x="16256508" y="0"/>
                </a:lnTo>
                <a:lnTo>
                  <a:pt x="0" y="0"/>
                </a:lnTo>
                <a:lnTo>
                  <a:pt x="0" y="1993392"/>
                </a:lnTo>
                <a:close/>
              </a:path>
            </a:pathLst>
          </a:custGeom>
          <a:solidFill>
            <a:srgbClr val="273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0354" y="1398013"/>
            <a:ext cx="904164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2435" y="4665471"/>
            <a:ext cx="8797478" cy="2219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5851" y="9641661"/>
            <a:ext cx="2913379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602945" y="9624782"/>
            <a:ext cx="5062219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8892" y="9460611"/>
            <a:ext cx="3740340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FAF9-355A-EEFF-380F-A20FEBD0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354" y="1398013"/>
            <a:ext cx="9041640" cy="1123384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Tourniquet &amp; Trauma Kit (NM240015)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A4D65-906A-1AD8-8857-A804B8D2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213" y="8134350"/>
            <a:ext cx="8797925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New Mexico Law Enforcement Academy Annual In-Service Training Curriculum 2024</a:t>
            </a:r>
          </a:p>
        </p:txBody>
      </p:sp>
      <p:pic>
        <p:nvPicPr>
          <p:cNvPr id="6" name="Picture 5" descr="A group of people in uniform&#10;&#10;Description automatically generated">
            <a:extLst>
              <a:ext uri="{FF2B5EF4-FFF2-40B4-BE49-F238E27FC236}">
                <a16:creationId xmlns:a16="http://schemas.microsoft.com/office/drawing/2014/main" id="{70B0B8E7-F756-9C25-F977-1151B940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800350"/>
            <a:ext cx="3844290" cy="37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4279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" dirty="0">
                <a:solidFill>
                  <a:srgbClr val="FFFFFF"/>
                </a:solidFill>
              </a:rPr>
              <a:t>Personal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spc="35" dirty="0">
                <a:solidFill>
                  <a:srgbClr val="FFFFFF"/>
                </a:solidFill>
              </a:rPr>
              <a:t>Safety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7956" y="2536621"/>
            <a:ext cx="11296015" cy="456946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7106920" algn="l"/>
              </a:tabLst>
            </a:pP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r>
              <a:rPr sz="43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43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first	</a:t>
            </a:r>
            <a:r>
              <a:rPr sz="4300" b="1" spc="25" dirty="0">
                <a:solidFill>
                  <a:srgbClr val="27306B"/>
                </a:solidFill>
                <a:latin typeface="Arial"/>
                <a:cs typeface="Arial"/>
              </a:rPr>
              <a:t>priority</a:t>
            </a:r>
            <a:endParaRPr sz="43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900" b="1" spc="-50" dirty="0">
                <a:solidFill>
                  <a:srgbClr val="27306B"/>
                </a:solidFill>
                <a:latin typeface="Arial"/>
                <a:cs typeface="Arial"/>
              </a:rPr>
              <a:t>Wear</a:t>
            </a:r>
            <a:r>
              <a:rPr sz="3900" b="1" spc="-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gloves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3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endParaRPr sz="3900">
              <a:latin typeface="Arial"/>
              <a:cs typeface="Arial"/>
            </a:endParaRPr>
          </a:p>
          <a:p>
            <a:pPr marL="393700" marR="5080" indent="-38163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3065" algn="l"/>
                <a:tab pos="393700" algn="l"/>
                <a:tab pos="1633220" algn="l"/>
                <a:tab pos="9326245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you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get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BA2029"/>
                </a:solidFill>
                <a:latin typeface="Arial"/>
                <a:cs typeface="Arial"/>
              </a:rPr>
              <a:t>blood</a:t>
            </a:r>
            <a:r>
              <a:rPr sz="3900" b="1" spc="4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you,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sure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clean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any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f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bod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endParaRPr sz="3900">
              <a:latin typeface="Arial"/>
              <a:cs typeface="Arial"/>
            </a:endParaRPr>
          </a:p>
          <a:p>
            <a:pPr marL="394970" marR="338455" indent="-381635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94335" algn="l"/>
                <a:tab pos="394970" algn="l"/>
                <a:tab pos="1284605" algn="l"/>
                <a:tab pos="7545070" algn="l"/>
              </a:tabLst>
            </a:pPr>
            <a:r>
              <a:rPr sz="3900" b="1" spc="-4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-150" dirty="0">
                <a:solidFill>
                  <a:srgbClr val="27306B"/>
                </a:solidFill>
                <a:latin typeface="Arial"/>
                <a:cs typeface="Arial"/>
              </a:rPr>
              <a:t>el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3900" b="1" spc="-2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ea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lt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ca</a:t>
            </a:r>
            <a:r>
              <a:rPr sz="3900" b="1" spc="-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u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go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3900" b="1" spc="5" dirty="0">
                <a:solidFill>
                  <a:srgbClr val="BA2029"/>
                </a:solidFill>
                <a:latin typeface="Arial"/>
                <a:cs typeface="Arial"/>
              </a:rPr>
              <a:t>l</a:t>
            </a:r>
            <a:r>
              <a:rPr sz="3900" b="1" spc="15" dirty="0">
                <a:solidFill>
                  <a:srgbClr val="BA2029"/>
                </a:solidFill>
                <a:latin typeface="Arial"/>
                <a:cs typeface="Arial"/>
              </a:rPr>
              <a:t>oo</a:t>
            </a:r>
            <a:r>
              <a:rPr sz="3900" b="1" dirty="0">
                <a:solidFill>
                  <a:srgbClr val="BA2029"/>
                </a:solidFill>
                <a:latin typeface="Arial"/>
                <a:cs typeface="Arial"/>
              </a:rPr>
              <a:t>d 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you,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follow</a:t>
            </a:r>
            <a:r>
              <a:rPr sz="3900" b="1" spc="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his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her	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direction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5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ABC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0049" y="2090689"/>
            <a:ext cx="563372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50000"/>
              </a:lnSpc>
              <a:spcBef>
                <a:spcPts val="100"/>
              </a:spcBef>
              <a:tabLst>
                <a:tab pos="1125855" algn="l"/>
                <a:tab pos="114808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	Alert</a:t>
            </a:r>
            <a:r>
              <a:rPr sz="7200" b="1" spc="29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220" dirty="0">
                <a:solidFill>
                  <a:srgbClr val="BA2029"/>
                </a:solidFill>
                <a:latin typeface="Arial"/>
                <a:cs typeface="Arial"/>
              </a:rPr>
              <a:t>911 </a:t>
            </a:r>
            <a:r>
              <a:rPr sz="7200" b="1" spc="-21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7200" b="1" dirty="0">
                <a:solidFill>
                  <a:srgbClr val="17375E"/>
                </a:solidFill>
                <a:latin typeface="Arial"/>
                <a:cs typeface="Arial"/>
              </a:rPr>
              <a:t>Bleeding </a:t>
            </a:r>
            <a:r>
              <a:rPr sz="7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BA2029"/>
                </a:solidFill>
                <a:latin typeface="Arial"/>
                <a:cs typeface="Arial"/>
              </a:rPr>
              <a:t>		</a:t>
            </a:r>
            <a:r>
              <a:rPr sz="7200" b="1" spc="-20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7200" b="1" spc="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7200" b="1" spc="-1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7200" b="1" spc="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7200" b="1" spc="-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7200" b="1" dirty="0">
                <a:solidFill>
                  <a:srgbClr val="27306B"/>
                </a:solidFill>
                <a:latin typeface="Arial"/>
                <a:cs typeface="Arial"/>
              </a:rPr>
              <a:t>ess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A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BCs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3983" y="2111547"/>
            <a:ext cx="507428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126490" algn="l"/>
                <a:tab pos="11474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	</a:t>
            </a:r>
            <a:r>
              <a:rPr sz="6300" b="1" spc="-5" dirty="0">
                <a:solidFill>
                  <a:srgbClr val="BA2029"/>
                </a:solidFill>
                <a:latin typeface="Arial"/>
                <a:cs typeface="Arial"/>
              </a:rPr>
              <a:t>Alert </a:t>
            </a:r>
            <a:r>
              <a:rPr sz="6300" b="1" spc="-200" dirty="0">
                <a:solidFill>
                  <a:srgbClr val="BA2029"/>
                </a:solidFill>
                <a:latin typeface="Arial"/>
                <a:cs typeface="Arial"/>
              </a:rPr>
              <a:t>911 </a:t>
            </a:r>
            <a:r>
              <a:rPr sz="6300" b="1" spc="-19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Bleeding 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Co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press</a:t>
            </a:r>
            <a:endParaRPr sz="6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1492" y="3022093"/>
            <a:ext cx="3051047" cy="54239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BA2029"/>
                </a:solidFill>
              </a:rPr>
              <a:t>A</a:t>
            </a:r>
            <a:r>
              <a:rPr sz="4400" spc="15" dirty="0">
                <a:solidFill>
                  <a:srgbClr val="FFFFFF"/>
                </a:solidFill>
              </a:rPr>
              <a:t>BCs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8495665" cy="413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74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Alert</a:t>
            </a:r>
            <a:r>
              <a:rPr sz="6300" b="1" spc="-1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6300" b="1" spc="-47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6300">
              <a:latin typeface="Arial"/>
              <a:cs typeface="Arial"/>
            </a:endParaRPr>
          </a:p>
          <a:p>
            <a:pPr marL="1511935" indent="-38163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11935" algn="l"/>
                <a:tab pos="15125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Call</a:t>
            </a:r>
            <a:r>
              <a:rPr sz="3500" b="1" spc="-1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13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3500">
              <a:latin typeface="Arial"/>
              <a:cs typeface="Arial"/>
            </a:endParaRPr>
          </a:p>
          <a:p>
            <a:pPr marL="1511935" indent="-38163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511935" algn="l"/>
                <a:tab pos="15125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Know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your</a:t>
            </a:r>
            <a:r>
              <a:rPr sz="35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location</a:t>
            </a:r>
            <a:endParaRPr sz="3500">
              <a:latin typeface="Arial"/>
              <a:cs typeface="Arial"/>
            </a:endParaRPr>
          </a:p>
          <a:p>
            <a:pPr marL="1512570" marR="5080" indent="-38227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11935" algn="l"/>
                <a:tab pos="1512570" algn="l"/>
                <a:tab pos="7962265" algn="l"/>
              </a:tabLst>
            </a:pP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Follo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w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inst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uction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ovide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	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y  </a:t>
            </a:r>
            <a:r>
              <a:rPr sz="3500" b="1" spc="-110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operator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5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086" y="2091785"/>
            <a:ext cx="507428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126490" algn="l"/>
                <a:tab pos="1147445" algn="l"/>
              </a:tabLst>
            </a:pP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A		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Alert </a:t>
            </a:r>
            <a:r>
              <a:rPr sz="6300" b="1" spc="-200" dirty="0">
                <a:solidFill>
                  <a:srgbClr val="27306B"/>
                </a:solidFill>
                <a:latin typeface="Arial"/>
                <a:cs typeface="Arial"/>
              </a:rPr>
              <a:t>911 </a:t>
            </a:r>
            <a:r>
              <a:rPr sz="6300" b="1" spc="-1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 </a:t>
            </a:r>
            <a:r>
              <a:rPr sz="6300" b="1" spc="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Co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press</a:t>
            </a:r>
            <a:endParaRPr sz="6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1780" y="3107436"/>
            <a:ext cx="2996183" cy="45780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7541259" cy="474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48765" indent="-38036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48765" algn="l"/>
                <a:tab pos="15494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Find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source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1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48765" indent="-380365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1548765" algn="l"/>
                <a:tab pos="15494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Look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for:</a:t>
            </a:r>
            <a:endParaRPr sz="3500">
              <a:latin typeface="Arial"/>
              <a:cs typeface="Arial"/>
            </a:endParaRPr>
          </a:p>
          <a:p>
            <a:pPr marL="2591435" lvl="1" indent="-509905">
              <a:lnSpc>
                <a:spcPct val="100000"/>
              </a:lnSpc>
              <a:spcBef>
                <a:spcPts val="1010"/>
              </a:spcBef>
              <a:buFont typeface="MS Gothic"/>
              <a:buChar char="✓"/>
              <a:tabLst>
                <a:tab pos="25920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Continuous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2591435" lvl="1" indent="-509905">
              <a:lnSpc>
                <a:spcPct val="100000"/>
              </a:lnSpc>
              <a:spcBef>
                <a:spcPts val="994"/>
              </a:spcBef>
              <a:buFont typeface="MS Gothic"/>
              <a:buChar char="✓"/>
              <a:tabLst>
                <a:tab pos="2592070" algn="l"/>
              </a:tabLst>
            </a:pP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Large-volume</a:t>
            </a:r>
            <a:r>
              <a:rPr sz="3500" b="1" spc="-1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2592070" lvl="1" indent="-509905">
              <a:lnSpc>
                <a:spcPct val="100000"/>
              </a:lnSpc>
              <a:spcBef>
                <a:spcPts val="994"/>
              </a:spcBef>
              <a:buFont typeface="MS Gothic"/>
              <a:buChar char="✓"/>
              <a:tabLst>
                <a:tab pos="2592705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Pooling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blood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8629650" cy="390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46225" marR="5080" indent="-37782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46860" algn="l"/>
                <a:tab pos="1547495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There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multiple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places</a:t>
            </a:r>
            <a:r>
              <a:rPr sz="35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3500" b="1" spc="-9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victim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500" b="1" spc="1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47495" marR="1827530" indent="-37973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48130" algn="l"/>
                <a:tab pos="1548765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Clothing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also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hide 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life-threatening</a:t>
            </a:r>
            <a:r>
              <a:rPr sz="35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7898892" y="3174493"/>
            <a:ext cx="7143115" cy="6019800"/>
            <a:chOff x="7898892" y="3174493"/>
            <a:chExt cx="7143115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8892" y="3174493"/>
              <a:ext cx="1958339" cy="4578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8091" y="4241293"/>
              <a:ext cx="2113787" cy="4952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292" y="3707892"/>
              <a:ext cx="2080259" cy="48402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13481" y="2975654"/>
            <a:ext cx="5368290" cy="57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50035" indent="-381635">
              <a:lnSpc>
                <a:spcPct val="100000"/>
              </a:lnSpc>
              <a:spcBef>
                <a:spcPts val="5285"/>
              </a:spcBef>
              <a:buFont typeface="Arial"/>
              <a:buChar char="•"/>
              <a:tabLst>
                <a:tab pos="1550670" algn="l"/>
              </a:tabLst>
            </a:pP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Arms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legs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1550035" marR="42545" indent="-381635">
              <a:lnSpc>
                <a:spcPct val="100000"/>
              </a:lnSpc>
              <a:buFont typeface="Arial"/>
              <a:buChar char="•"/>
              <a:tabLst>
                <a:tab pos="1550035" algn="l"/>
              </a:tabLst>
            </a:pP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Neck,</a:t>
            </a:r>
            <a:r>
              <a:rPr sz="43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armpits, </a:t>
            </a:r>
            <a:r>
              <a:rPr sz="4300" b="1" spc="-1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groin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1550035" indent="-381635">
              <a:lnSpc>
                <a:spcPct val="100000"/>
              </a:lnSpc>
              <a:buFont typeface="Arial"/>
              <a:buChar char="•"/>
              <a:tabLst>
                <a:tab pos="1550670" algn="l"/>
              </a:tabLst>
            </a:pPr>
            <a:r>
              <a:rPr sz="4300" b="1" spc="45" dirty="0">
                <a:solidFill>
                  <a:srgbClr val="27306B"/>
                </a:solidFill>
                <a:latin typeface="Arial"/>
                <a:cs typeface="Arial"/>
              </a:rPr>
              <a:t>Body</a:t>
            </a:r>
            <a:endParaRPr sz="4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75884" y="2444708"/>
            <a:ext cx="9451340" cy="4692650"/>
          </a:xfrm>
          <a:prstGeom prst="rect">
            <a:avLst/>
          </a:prstGeom>
        </p:spPr>
        <p:txBody>
          <a:bodyPr vert="horz" wrap="square" lIns="0" tIns="374015" rIns="0" bIns="0" rtlCol="0">
            <a:spAutoFit/>
          </a:bodyPr>
          <a:lstStyle/>
          <a:p>
            <a:pPr marL="1186180" indent="-1135380">
              <a:lnSpc>
                <a:spcPct val="100000"/>
              </a:lnSpc>
              <a:spcBef>
                <a:spcPts val="2945"/>
              </a:spcBef>
              <a:buClr>
                <a:srgbClr val="FFFFFF"/>
              </a:buClr>
              <a:buSzPct val="107692"/>
              <a:buAutoNum type="alphaUcPeriod"/>
              <a:tabLst>
                <a:tab pos="1186180" algn="l"/>
                <a:tab pos="3503295" algn="l"/>
              </a:tabLst>
            </a:pPr>
            <a:r>
              <a:rPr sz="6500" b="1" spc="-5" dirty="0">
                <a:solidFill>
                  <a:srgbClr val="27306B"/>
                </a:solidFill>
                <a:latin typeface="Arial"/>
                <a:cs typeface="Arial"/>
              </a:rPr>
              <a:t>Alert	</a:t>
            </a:r>
            <a:r>
              <a:rPr sz="6500" b="1" spc="-370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6500">
              <a:latin typeface="Arial"/>
              <a:cs typeface="Arial"/>
            </a:endParaRPr>
          </a:p>
          <a:p>
            <a:pPr marL="1186180" indent="-1135380">
              <a:lnSpc>
                <a:spcPct val="100000"/>
              </a:lnSpc>
              <a:spcBef>
                <a:spcPts val="3490"/>
              </a:spcBef>
              <a:buClr>
                <a:srgbClr val="FFFFFF"/>
              </a:buClr>
              <a:buSzPct val="107692"/>
              <a:buAutoNum type="alphaUcPeriod"/>
              <a:tabLst>
                <a:tab pos="1186180" algn="l"/>
              </a:tabLst>
            </a:pPr>
            <a:r>
              <a:rPr sz="6500" b="1" spc="-5" dirty="0">
                <a:solidFill>
                  <a:srgbClr val="27306B"/>
                </a:solidFill>
                <a:latin typeface="Arial"/>
                <a:cs typeface="Arial"/>
              </a:rPr>
              <a:t>Bleeding</a:t>
            </a:r>
            <a:endParaRPr sz="6500">
              <a:latin typeface="Arial"/>
              <a:cs typeface="Arial"/>
            </a:endParaRPr>
          </a:p>
          <a:p>
            <a:pPr marL="1198245" indent="-1186180">
              <a:lnSpc>
                <a:spcPct val="100000"/>
              </a:lnSpc>
              <a:spcBef>
                <a:spcPts val="5210"/>
              </a:spcBef>
              <a:buSzPct val="107692"/>
              <a:buAutoNum type="alphaUcPeriod"/>
              <a:tabLst>
                <a:tab pos="1198880" algn="l"/>
              </a:tabLst>
            </a:pPr>
            <a:r>
              <a:rPr sz="65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500" b="1" spc="-5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5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500" b="1" spc="-10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500" b="1" spc="-35" dirty="0">
                <a:solidFill>
                  <a:srgbClr val="BA2029"/>
                </a:solidFill>
                <a:latin typeface="Arial"/>
                <a:cs typeface="Arial"/>
              </a:rPr>
              <a:t>Pressure</a:t>
            </a:r>
            <a:endParaRPr sz="6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3000" y="2945893"/>
            <a:ext cx="3407662" cy="42671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5" y="2975953"/>
            <a:ext cx="9609455" cy="542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0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40" dirty="0">
                <a:solidFill>
                  <a:srgbClr val="BA2029"/>
                </a:solidFill>
                <a:latin typeface="Arial"/>
                <a:cs typeface="Arial"/>
              </a:rPr>
              <a:t>Pressure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direct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spc="3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Focus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location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-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43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74165" marR="82423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Use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just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enough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gauze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5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cloth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to </a:t>
            </a:r>
            <a:r>
              <a:rPr sz="3500" b="1" spc="-9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cover</a:t>
            </a:r>
            <a:r>
              <a:rPr sz="3500" b="1" spc="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injury</a:t>
            </a:r>
            <a:endParaRPr sz="3500">
              <a:latin typeface="Arial"/>
              <a:cs typeface="Arial"/>
            </a:endParaRPr>
          </a:p>
          <a:p>
            <a:pPr marL="1574800" marR="119380" indent="-38163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stops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,</a:t>
            </a:r>
            <a:r>
              <a:rPr sz="3500" b="1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keep 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500" b="1" spc="4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arrives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96340"/>
            <a:ext cx="9575279" cy="89672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45140" y="2866772"/>
            <a:ext cx="4318000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BCSO </a:t>
            </a:r>
            <a:r>
              <a:rPr sz="4800" spc="-5" dirty="0">
                <a:latin typeface="Calibri"/>
                <a:cs typeface="Calibri"/>
              </a:rPr>
              <a:t>Deputy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Robin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Hopkins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would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not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be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here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30" dirty="0">
                <a:latin typeface="Calibri"/>
                <a:cs typeface="Calibri"/>
              </a:rPr>
              <a:t>today 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without</a:t>
            </a:r>
            <a:r>
              <a:rPr sz="4800" spc="1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 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ability </a:t>
            </a:r>
            <a:r>
              <a:rPr sz="4800" spc="-25" dirty="0">
                <a:latin typeface="Calibri"/>
                <a:cs typeface="Calibri"/>
              </a:rPr>
              <a:t>to 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immediately 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30" dirty="0">
                <a:latin typeface="Calibri"/>
                <a:cs typeface="Calibri"/>
              </a:rPr>
              <a:t>control </a:t>
            </a:r>
            <a:r>
              <a:rPr sz="4800" spc="-5" dirty="0">
                <a:latin typeface="Calibri"/>
                <a:cs typeface="Calibri"/>
              </a:rPr>
              <a:t>her blood </a:t>
            </a:r>
            <a:r>
              <a:rPr sz="4800" spc="-107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loss.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88086" y="2527596"/>
            <a:ext cx="8871585" cy="495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1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Packing</a:t>
            </a:r>
            <a:endParaRPr sz="6300">
              <a:latin typeface="Arial"/>
              <a:cs typeface="Arial"/>
            </a:endParaRPr>
          </a:p>
          <a:p>
            <a:pPr marL="1574165" marR="1748155" indent="-381000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large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 wounds,</a:t>
            </a:r>
            <a:r>
              <a:rPr sz="31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superficial </a:t>
            </a:r>
            <a:r>
              <a:rPr sz="3100" b="1" spc="-8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1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not</a:t>
            </a:r>
            <a:r>
              <a:rPr sz="3100" b="1" spc="1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effective</a:t>
            </a:r>
            <a:endParaRPr sz="3100">
              <a:latin typeface="Arial"/>
              <a:cs typeface="Arial"/>
            </a:endParaRPr>
          </a:p>
          <a:p>
            <a:pPr marL="1574165" marR="192913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  <a:tab pos="2337435" algn="l"/>
                <a:tab pos="4265295" algn="l"/>
                <a:tab pos="5266690" algn="l"/>
                <a:tab pos="5563870" algn="l"/>
              </a:tabLst>
            </a:pP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100" b="1" spc="5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1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from</a:t>
            </a:r>
            <a:r>
              <a:rPr sz="31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a	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deep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 wound, pack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gauze</a:t>
            </a:r>
            <a:r>
              <a:rPr sz="3100" b="1" spc="1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tightly 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into</a:t>
            </a:r>
            <a:r>
              <a:rPr sz="3100" b="1" spc="11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100" b="1" spc="1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100" b="1" spc="1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100" b="1" spc="1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it</a:t>
            </a:r>
            <a:r>
              <a:rPr sz="3100" b="1" spc="11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stops </a:t>
            </a:r>
            <a:r>
              <a:rPr sz="3100" b="1" spc="-84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10" dirty="0">
                <a:solidFill>
                  <a:srgbClr val="BA2029"/>
                </a:solidFill>
                <a:latin typeface="Arial"/>
                <a:cs typeface="Arial"/>
              </a:rPr>
              <a:t>bl</a:t>
            </a:r>
            <a:r>
              <a:rPr sz="3100" b="1" dirty="0">
                <a:solidFill>
                  <a:srgbClr val="BA2029"/>
                </a:solidFill>
                <a:latin typeface="Arial"/>
                <a:cs typeface="Arial"/>
              </a:rPr>
              <a:t>e</a:t>
            </a:r>
            <a:r>
              <a:rPr sz="3100" b="1" spc="10" dirty="0">
                <a:solidFill>
                  <a:srgbClr val="BA2029"/>
                </a:solidFill>
                <a:latin typeface="Arial"/>
                <a:cs typeface="Arial"/>
              </a:rPr>
              <a:t>eding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;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hol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res</a:t>
            </a:r>
            <a:r>
              <a:rPr sz="3100" b="1" spc="-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u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re 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100" b="1" spc="1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arrives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692" y="5536693"/>
            <a:ext cx="5359906" cy="3733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02970" y="9607698"/>
            <a:ext cx="36347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odu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spc="7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r>
              <a:rPr sz="1700" spc="-10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Al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t |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Bl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eed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700" spc="-1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r>
              <a:rPr sz="1700" spc="-16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02754" y="9869060"/>
            <a:ext cx="144145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Compression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6093" y="9620033"/>
            <a:ext cx="29133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508492" y="2717292"/>
            <a:ext cx="7143115" cy="6553200"/>
            <a:chOff x="8508492" y="2717292"/>
            <a:chExt cx="7143115" cy="655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7692" y="4317493"/>
              <a:ext cx="2113787" cy="4952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6892" y="3479293"/>
              <a:ext cx="2080258" cy="4840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8492" y="2717292"/>
              <a:ext cx="1958339" cy="45826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88083" y="2387620"/>
            <a:ext cx="5581015" cy="21240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85240" marR="5080" indent="-1273175">
              <a:lnSpc>
                <a:spcPts val="8059"/>
              </a:lnSpc>
              <a:spcBef>
                <a:spcPts val="65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19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 </a:t>
            </a:r>
            <a:r>
              <a:rPr sz="6300" b="1" spc="-17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Packing</a:t>
            </a:r>
            <a:endParaRPr sz="6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8269" y="5316303"/>
            <a:ext cx="4212590" cy="4002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4970" algn="l"/>
              </a:tabLst>
            </a:pP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Arms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legs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393700" marR="42545" indent="-381000">
              <a:lnSpc>
                <a:spcPct val="100000"/>
              </a:lnSpc>
              <a:buFont typeface="Arial"/>
              <a:buChar char="•"/>
              <a:tabLst>
                <a:tab pos="394335" algn="l"/>
              </a:tabLst>
            </a:pP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Neck,</a:t>
            </a:r>
            <a:r>
              <a:rPr sz="4300" b="1" spc="-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armpits, </a:t>
            </a:r>
            <a:r>
              <a:rPr sz="4300" b="1" spc="-1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groin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buFont typeface="Arial"/>
              <a:buChar char="•"/>
              <a:tabLst>
                <a:tab pos="393700" algn="l"/>
              </a:tabLst>
            </a:pPr>
            <a:r>
              <a:rPr sz="4300" b="1" spc="45" dirty="0">
                <a:solidFill>
                  <a:srgbClr val="27306B"/>
                </a:solidFill>
                <a:latin typeface="Arial"/>
                <a:cs typeface="Arial"/>
              </a:rPr>
              <a:t>Body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5" y="2975953"/>
            <a:ext cx="9980930" cy="436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0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155" dirty="0">
                <a:solidFill>
                  <a:srgbClr val="BA2029"/>
                </a:solidFill>
                <a:latin typeface="Arial"/>
                <a:cs typeface="Arial"/>
              </a:rPr>
              <a:t>Tourniquet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  <a:tab pos="7261859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3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inches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above	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  <a:tab pos="8292465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Do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not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place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over</a:t>
            </a:r>
            <a:r>
              <a:rPr sz="3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elbow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	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knee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Tighten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500" b="1" spc="33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stops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Do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NOT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remove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2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6" y="2975953"/>
            <a:ext cx="11146155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12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2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155" dirty="0">
                <a:solidFill>
                  <a:srgbClr val="BA2029"/>
                </a:solidFill>
                <a:latin typeface="Arial"/>
                <a:cs typeface="Arial"/>
              </a:rPr>
              <a:t>Tourniquet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  <a:tab pos="718439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yourself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applied</a:t>
            </a:r>
            <a:r>
              <a:rPr sz="3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over</a:t>
            </a:r>
            <a:r>
              <a:rPr sz="3500" b="1" spc="3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clothes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60" dirty="0">
                <a:solidFill>
                  <a:srgbClr val="27306B"/>
                </a:solidFill>
                <a:latin typeface="Arial"/>
                <a:cs typeface="Arial"/>
              </a:rPr>
              <a:t>Tourniquets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HURT</a:t>
            </a:r>
            <a:endParaRPr sz="3500">
              <a:latin typeface="Arial"/>
              <a:cs typeface="Arial"/>
            </a:endParaRPr>
          </a:p>
          <a:p>
            <a:pPr marL="1574165" marR="5080" indent="-3810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500" b="1" spc="-1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second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required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stop </a:t>
            </a:r>
            <a:r>
              <a:rPr sz="3500" b="1" spc="-9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635" cy="10160635"/>
            <a:chOff x="0" y="0"/>
            <a:chExt cx="16256635" cy="10160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2964" y="2311908"/>
              <a:ext cx="9143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1534" y="2298954"/>
              <a:ext cx="9168765" cy="6884034"/>
            </a:xfrm>
            <a:custGeom>
              <a:avLst/>
              <a:gdLst/>
              <a:ahLst/>
              <a:cxnLst/>
              <a:rect l="l" t="t" r="r" b="b"/>
              <a:pathLst>
                <a:path w="9168765" h="6884034">
                  <a:moveTo>
                    <a:pt x="0" y="0"/>
                  </a:moveTo>
                  <a:lnTo>
                    <a:pt x="9168383" y="0"/>
                  </a:lnTo>
                  <a:lnTo>
                    <a:pt x="9168383" y="6883908"/>
                  </a:lnTo>
                  <a:lnTo>
                    <a:pt x="0" y="68839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1353738" y="2641028"/>
            <a:ext cx="2799715" cy="1090295"/>
            <a:chOff x="11353738" y="2641028"/>
            <a:chExt cx="2799715" cy="1090295"/>
          </a:xfrm>
        </p:grpSpPr>
        <p:sp>
          <p:nvSpPr>
            <p:cNvPr id="7" name="object 7"/>
            <p:cNvSpPr/>
            <p:nvPr/>
          </p:nvSpPr>
          <p:spPr>
            <a:xfrm>
              <a:off x="11370562" y="2657856"/>
              <a:ext cx="2766060" cy="1056640"/>
            </a:xfrm>
            <a:custGeom>
              <a:avLst/>
              <a:gdLst/>
              <a:ahLst/>
              <a:cxnLst/>
              <a:rect l="l" t="t" r="r" b="b"/>
              <a:pathLst>
                <a:path w="2766059" h="1056639">
                  <a:moveTo>
                    <a:pt x="2553334" y="0"/>
                  </a:moveTo>
                  <a:lnTo>
                    <a:pt x="212293" y="0"/>
                  </a:lnTo>
                  <a:lnTo>
                    <a:pt x="89560" y="3314"/>
                  </a:lnTo>
                  <a:lnTo>
                    <a:pt x="26542" y="26543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2" y="1029588"/>
                  </a:lnTo>
                  <a:lnTo>
                    <a:pt x="89560" y="1052817"/>
                  </a:lnTo>
                  <a:lnTo>
                    <a:pt x="212293" y="1056132"/>
                  </a:lnTo>
                  <a:lnTo>
                    <a:pt x="2553334" y="1056132"/>
                  </a:lnTo>
                  <a:lnTo>
                    <a:pt x="2676067" y="1052817"/>
                  </a:lnTo>
                  <a:lnTo>
                    <a:pt x="2739097" y="1029588"/>
                  </a:lnTo>
                  <a:lnTo>
                    <a:pt x="2762313" y="966533"/>
                  </a:lnTo>
                  <a:lnTo>
                    <a:pt x="2765628" y="843762"/>
                  </a:lnTo>
                  <a:lnTo>
                    <a:pt x="2765628" y="212369"/>
                  </a:lnTo>
                  <a:lnTo>
                    <a:pt x="2762313" y="89598"/>
                  </a:lnTo>
                  <a:lnTo>
                    <a:pt x="2739097" y="26543"/>
                  </a:lnTo>
                  <a:lnTo>
                    <a:pt x="2676067" y="3314"/>
                  </a:lnTo>
                  <a:lnTo>
                    <a:pt x="2553334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70566" y="2657856"/>
              <a:ext cx="2766060" cy="1056640"/>
            </a:xfrm>
            <a:custGeom>
              <a:avLst/>
              <a:gdLst/>
              <a:ahLst/>
              <a:cxnLst/>
              <a:rect l="l" t="t" r="r" b="b"/>
              <a:pathLst>
                <a:path w="2766059" h="1056639">
                  <a:moveTo>
                    <a:pt x="212293" y="0"/>
                  </a:moveTo>
                  <a:lnTo>
                    <a:pt x="89560" y="3314"/>
                  </a:lnTo>
                  <a:lnTo>
                    <a:pt x="26530" y="26543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30" y="1029588"/>
                  </a:lnTo>
                  <a:lnTo>
                    <a:pt x="89560" y="1052817"/>
                  </a:lnTo>
                  <a:lnTo>
                    <a:pt x="212293" y="1056132"/>
                  </a:lnTo>
                  <a:lnTo>
                    <a:pt x="2553335" y="1056132"/>
                  </a:lnTo>
                  <a:lnTo>
                    <a:pt x="2676055" y="1052817"/>
                  </a:lnTo>
                  <a:lnTo>
                    <a:pt x="2739085" y="1029588"/>
                  </a:lnTo>
                  <a:lnTo>
                    <a:pt x="2762313" y="966533"/>
                  </a:lnTo>
                  <a:lnTo>
                    <a:pt x="2765628" y="843762"/>
                  </a:lnTo>
                  <a:lnTo>
                    <a:pt x="2765628" y="212369"/>
                  </a:lnTo>
                  <a:lnTo>
                    <a:pt x="2762313" y="89598"/>
                  </a:lnTo>
                  <a:lnTo>
                    <a:pt x="2739085" y="26543"/>
                  </a:lnTo>
                  <a:lnTo>
                    <a:pt x="2676055" y="3314"/>
                  </a:lnTo>
                  <a:lnTo>
                    <a:pt x="2553335" y="0"/>
                  </a:lnTo>
                  <a:lnTo>
                    <a:pt x="212293" y="0"/>
                  </a:lnTo>
                  <a:close/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29134" y="2770344"/>
            <a:ext cx="2186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0" dirty="0">
                <a:solidFill>
                  <a:srgbClr val="FFFFFF"/>
                </a:solidFill>
                <a:latin typeface="Arial"/>
                <a:cs typeface="Arial"/>
              </a:rPr>
              <a:t>SOFT-T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22090" y="7037832"/>
            <a:ext cx="2298065" cy="1089660"/>
            <a:chOff x="3022090" y="7037832"/>
            <a:chExt cx="2298065" cy="1089660"/>
          </a:xfrm>
        </p:grpSpPr>
        <p:sp>
          <p:nvSpPr>
            <p:cNvPr id="11" name="object 11"/>
            <p:cNvSpPr/>
            <p:nvPr/>
          </p:nvSpPr>
          <p:spPr>
            <a:xfrm>
              <a:off x="3038857" y="7054596"/>
              <a:ext cx="2264410" cy="1056640"/>
            </a:xfrm>
            <a:custGeom>
              <a:avLst/>
              <a:gdLst/>
              <a:ahLst/>
              <a:cxnLst/>
              <a:rect l="l" t="t" r="r" b="b"/>
              <a:pathLst>
                <a:path w="2264410" h="1056640">
                  <a:moveTo>
                    <a:pt x="2051951" y="0"/>
                  </a:moveTo>
                  <a:lnTo>
                    <a:pt x="212369" y="0"/>
                  </a:lnTo>
                  <a:lnTo>
                    <a:pt x="89598" y="3314"/>
                  </a:lnTo>
                  <a:lnTo>
                    <a:pt x="26543" y="26542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3" y="1029588"/>
                  </a:lnTo>
                  <a:lnTo>
                    <a:pt x="89598" y="1052817"/>
                  </a:lnTo>
                  <a:lnTo>
                    <a:pt x="212369" y="1056131"/>
                  </a:lnTo>
                  <a:lnTo>
                    <a:pt x="2051951" y="1056131"/>
                  </a:lnTo>
                  <a:lnTo>
                    <a:pt x="2174722" y="1052817"/>
                  </a:lnTo>
                  <a:lnTo>
                    <a:pt x="2237778" y="1029588"/>
                  </a:lnTo>
                  <a:lnTo>
                    <a:pt x="2261006" y="966533"/>
                  </a:lnTo>
                  <a:lnTo>
                    <a:pt x="2264321" y="843762"/>
                  </a:lnTo>
                  <a:lnTo>
                    <a:pt x="2264321" y="212369"/>
                  </a:lnTo>
                  <a:lnTo>
                    <a:pt x="2261006" y="89598"/>
                  </a:lnTo>
                  <a:lnTo>
                    <a:pt x="2237778" y="26542"/>
                  </a:lnTo>
                  <a:lnTo>
                    <a:pt x="2174722" y="3314"/>
                  </a:lnTo>
                  <a:lnTo>
                    <a:pt x="205195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38854" y="7054596"/>
              <a:ext cx="2264410" cy="1056640"/>
            </a:xfrm>
            <a:custGeom>
              <a:avLst/>
              <a:gdLst/>
              <a:ahLst/>
              <a:cxnLst/>
              <a:rect l="l" t="t" r="r" b="b"/>
              <a:pathLst>
                <a:path w="2264410" h="1056640">
                  <a:moveTo>
                    <a:pt x="212369" y="0"/>
                  </a:moveTo>
                  <a:lnTo>
                    <a:pt x="89598" y="3314"/>
                  </a:lnTo>
                  <a:lnTo>
                    <a:pt x="26543" y="26542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3" y="1029588"/>
                  </a:lnTo>
                  <a:lnTo>
                    <a:pt x="89598" y="1052817"/>
                  </a:lnTo>
                  <a:lnTo>
                    <a:pt x="212369" y="1056131"/>
                  </a:lnTo>
                  <a:lnTo>
                    <a:pt x="2051951" y="1056131"/>
                  </a:lnTo>
                  <a:lnTo>
                    <a:pt x="2174722" y="1052817"/>
                  </a:lnTo>
                  <a:lnTo>
                    <a:pt x="2237778" y="1029588"/>
                  </a:lnTo>
                  <a:lnTo>
                    <a:pt x="2261006" y="966533"/>
                  </a:lnTo>
                  <a:lnTo>
                    <a:pt x="2264321" y="843762"/>
                  </a:lnTo>
                  <a:lnTo>
                    <a:pt x="2264321" y="212369"/>
                  </a:lnTo>
                  <a:lnTo>
                    <a:pt x="2261006" y="89598"/>
                  </a:lnTo>
                  <a:lnTo>
                    <a:pt x="2237778" y="26542"/>
                  </a:lnTo>
                  <a:lnTo>
                    <a:pt x="2174722" y="3314"/>
                  </a:lnTo>
                  <a:lnTo>
                    <a:pt x="2051951" y="0"/>
                  </a:lnTo>
                  <a:lnTo>
                    <a:pt x="212369" y="0"/>
                  </a:lnTo>
                  <a:close/>
                </a:path>
              </a:pathLst>
            </a:custGeom>
            <a:ln w="335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59858" y="7167210"/>
            <a:ext cx="1125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80" dirty="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782" y="811008"/>
            <a:ext cx="8199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0" dirty="0">
                <a:solidFill>
                  <a:srgbClr val="FFFFFF"/>
                </a:solidFill>
              </a:rPr>
              <a:t>Bleeding</a:t>
            </a:r>
            <a:r>
              <a:rPr sz="4800" spc="105" dirty="0">
                <a:solidFill>
                  <a:srgbClr val="FFFFFF"/>
                </a:solidFill>
              </a:rPr>
              <a:t> </a:t>
            </a:r>
            <a:r>
              <a:rPr sz="4800" spc="10" dirty="0">
                <a:solidFill>
                  <a:srgbClr val="FFFFFF"/>
                </a:solidFill>
              </a:rPr>
              <a:t>control</a:t>
            </a:r>
            <a:r>
              <a:rPr sz="4800" spc="9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in</a:t>
            </a:r>
            <a:r>
              <a:rPr sz="4800" spc="225" dirty="0">
                <a:solidFill>
                  <a:srgbClr val="FFFFFF"/>
                </a:solidFill>
              </a:rPr>
              <a:t> </a:t>
            </a:r>
            <a:r>
              <a:rPr sz="4800" spc="15" dirty="0">
                <a:solidFill>
                  <a:srgbClr val="FFFFFF"/>
                </a:solidFill>
              </a:rPr>
              <a:t>children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56283" y="9645159"/>
            <a:ext cx="273621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6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th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Bleed</a:t>
            </a:r>
            <a:r>
              <a:rPr sz="16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rse</a:t>
            </a:r>
            <a:r>
              <a:rPr sz="16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260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600" b="1" spc="-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03019" y="9643537"/>
            <a:ext cx="47466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Introduction</a:t>
            </a:r>
            <a:r>
              <a:rPr sz="1600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r>
              <a:rPr sz="1600" spc="-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A-Alert</a:t>
            </a:r>
            <a:r>
              <a:rPr sz="1600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r>
              <a:rPr sz="16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B-Bleeding</a:t>
            </a:r>
            <a:r>
              <a:rPr sz="1600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 C-Compression</a:t>
            </a:r>
            <a:r>
              <a:rPr sz="1600" spc="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5060" y="2382489"/>
            <a:ext cx="12626975" cy="570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6910" marR="429895" indent="-3810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76910" algn="l"/>
                <a:tab pos="677545" algn="l"/>
              </a:tabLst>
            </a:pP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In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all </a:t>
            </a: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but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extremely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young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child,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same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tourniquet</a:t>
            </a:r>
            <a:r>
              <a:rPr sz="3700" b="1" spc="8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used</a:t>
            </a:r>
            <a:r>
              <a:rPr sz="3700" b="1" spc="6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for</a:t>
            </a:r>
            <a:r>
              <a:rPr sz="3700" b="1" spc="3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adults</a:t>
            </a:r>
            <a:r>
              <a:rPr sz="3700" b="1" spc="7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can</a:t>
            </a:r>
            <a:r>
              <a:rPr sz="3700" b="1" spc="6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be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used</a:t>
            </a:r>
            <a:r>
              <a:rPr sz="3700" b="1" spc="5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in</a:t>
            </a:r>
            <a:r>
              <a:rPr sz="3700" b="1" spc="49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children.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D2258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676275" marR="1067435" indent="-381000">
              <a:lnSpc>
                <a:spcPct val="100000"/>
              </a:lnSpc>
              <a:buFont typeface="Arial"/>
              <a:buChar char="•"/>
              <a:tabLst>
                <a:tab pos="676910" algn="l"/>
                <a:tab pos="677545" algn="l"/>
              </a:tabLst>
            </a:pP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For</a:t>
            </a:r>
            <a:r>
              <a:rPr sz="3700" b="1" spc="4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</a:t>
            </a:r>
            <a:r>
              <a:rPr sz="3700" b="1" spc="4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infant</a:t>
            </a:r>
            <a:r>
              <a:rPr sz="3700" b="1" spc="7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or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very</a:t>
            </a:r>
            <a:r>
              <a:rPr sz="3700" b="1" spc="5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small</a:t>
            </a:r>
            <a:r>
              <a:rPr sz="3700" b="1" spc="2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child</a:t>
            </a:r>
            <a:r>
              <a:rPr sz="3700" b="1" spc="6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(tourniquet</a:t>
            </a:r>
            <a:r>
              <a:rPr sz="3700" b="1" spc="8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too </a:t>
            </a:r>
            <a:r>
              <a:rPr sz="3700" b="1" spc="-10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big)</a:t>
            </a:r>
            <a:r>
              <a:rPr sz="3700" b="1" spc="15" dirty="0">
                <a:solidFill>
                  <a:srgbClr val="27306B"/>
                </a:solidFill>
                <a:latin typeface="Arial"/>
                <a:cs typeface="Arial"/>
              </a:rPr>
              <a:t>,</a:t>
            </a:r>
            <a:r>
              <a:rPr sz="37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direct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 pressure</a:t>
            </a:r>
            <a:r>
              <a:rPr sz="37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7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</a:t>
            </a:r>
            <a:r>
              <a:rPr sz="37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described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previously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will</a:t>
            </a:r>
            <a:r>
              <a:rPr sz="3700" b="1" spc="-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work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virtually</a:t>
            </a:r>
            <a:r>
              <a:rPr sz="37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all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cases.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Arial"/>
              <a:cs typeface="Arial"/>
            </a:endParaRPr>
          </a:p>
          <a:p>
            <a:pPr marL="584200" marR="5080" indent="-572135">
              <a:lnSpc>
                <a:spcPct val="100000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large,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deep</a:t>
            </a:r>
            <a:r>
              <a:rPr sz="3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wounds,</a:t>
            </a:r>
            <a:r>
              <a:rPr sz="37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wound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packing</a:t>
            </a:r>
            <a:r>
              <a:rPr sz="37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7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 performed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children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just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adults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using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 same </a:t>
            </a:r>
            <a:r>
              <a:rPr sz="3700" b="1" spc="-10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technique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 described</a:t>
            </a:r>
            <a:r>
              <a:rPr sz="3700" b="1" spc="1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40" dirty="0">
                <a:solidFill>
                  <a:srgbClr val="27306B"/>
                </a:solidFill>
                <a:latin typeface="Arial"/>
                <a:cs typeface="Arial"/>
              </a:rPr>
              <a:t>previously.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1499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5" dirty="0">
                <a:solidFill>
                  <a:srgbClr val="FFFFFF"/>
                </a:solidFill>
              </a:rPr>
              <a:t>F</a:t>
            </a:r>
            <a:r>
              <a:rPr sz="4400" spc="45" dirty="0">
                <a:solidFill>
                  <a:srgbClr val="FFFFFF"/>
                </a:solidFill>
              </a:rPr>
              <a:t>A</a:t>
            </a:r>
            <a:r>
              <a:rPr sz="4400" spc="30" dirty="0">
                <a:solidFill>
                  <a:srgbClr val="FFFFFF"/>
                </a:solidFill>
              </a:rPr>
              <a:t>Q</a:t>
            </a:r>
            <a:r>
              <a:rPr sz="4400" dirty="0">
                <a:solidFill>
                  <a:srgbClr val="FFFFFF"/>
                </a:solidFill>
              </a:rPr>
              <a:t>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6893" y="2697976"/>
            <a:ext cx="8003540" cy="5486400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471805" indent="-457200">
              <a:lnSpc>
                <a:spcPct val="100000"/>
              </a:lnSpc>
              <a:spcBef>
                <a:spcPts val="2700"/>
              </a:spcBef>
              <a:buFont typeface="Arial"/>
              <a:buChar char="•"/>
              <a:tabLst>
                <a:tab pos="472440" algn="l"/>
              </a:tabLst>
            </a:pPr>
            <a:r>
              <a:rPr sz="5000" b="1" spc="30" dirty="0">
                <a:solidFill>
                  <a:srgbClr val="27306B"/>
                </a:solidFill>
                <a:latin typeface="Arial"/>
                <a:cs typeface="Arial"/>
              </a:rPr>
              <a:t>Impaled</a:t>
            </a: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objects?</a:t>
            </a:r>
            <a:endParaRPr sz="5000">
              <a:latin typeface="Arial"/>
              <a:cs typeface="Arial"/>
            </a:endParaRPr>
          </a:p>
          <a:p>
            <a:pPr marL="470534" indent="-455930">
              <a:lnSpc>
                <a:spcPct val="100000"/>
              </a:lnSpc>
              <a:spcBef>
                <a:spcPts val="2600"/>
              </a:spcBef>
              <a:buFont typeface="Arial"/>
              <a:buChar char="•"/>
              <a:tabLst>
                <a:tab pos="471170" algn="l"/>
              </a:tabLst>
            </a:pP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Improvised</a:t>
            </a:r>
            <a:r>
              <a:rPr sz="5000" b="1" spc="-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tourniquets?</a:t>
            </a:r>
            <a:endParaRPr sz="5000">
              <a:latin typeface="Arial"/>
              <a:cs typeface="Arial"/>
            </a:endParaRPr>
          </a:p>
          <a:p>
            <a:pPr marL="470534" indent="-455930">
              <a:lnSpc>
                <a:spcPct val="100000"/>
              </a:lnSpc>
              <a:spcBef>
                <a:spcPts val="2605"/>
              </a:spcBef>
              <a:buFont typeface="Arial"/>
              <a:buChar char="•"/>
              <a:tabLst>
                <a:tab pos="471170" algn="l"/>
              </a:tabLst>
            </a:pPr>
            <a:r>
              <a:rPr sz="5000" b="1" spc="20" dirty="0">
                <a:solidFill>
                  <a:srgbClr val="27306B"/>
                </a:solidFill>
                <a:latin typeface="Arial"/>
                <a:cs typeface="Arial"/>
              </a:rPr>
              <a:t>Loss</a:t>
            </a:r>
            <a:r>
              <a:rPr sz="5000" b="1" spc="5" dirty="0">
                <a:solidFill>
                  <a:srgbClr val="27306B"/>
                </a:solidFill>
                <a:latin typeface="Arial"/>
                <a:cs typeface="Arial"/>
              </a:rPr>
              <a:t> of</a:t>
            </a:r>
            <a:r>
              <a:rPr sz="50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15" dirty="0">
                <a:solidFill>
                  <a:srgbClr val="27306B"/>
                </a:solidFill>
                <a:latin typeface="Arial"/>
                <a:cs typeface="Arial"/>
              </a:rPr>
              <a:t>arm</a:t>
            </a:r>
            <a:r>
              <a:rPr sz="50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5000" b="1" spc="3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leg?</a:t>
            </a:r>
            <a:endParaRPr sz="5000">
              <a:latin typeface="Arial"/>
              <a:cs typeface="Arial"/>
            </a:endParaRPr>
          </a:p>
          <a:p>
            <a:pPr marL="469265" indent="-45593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469900" algn="l"/>
              </a:tabLst>
            </a:pP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Pain?</a:t>
            </a:r>
            <a:endParaRPr sz="50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2600"/>
              </a:spcBef>
              <a:buFont typeface="Arial"/>
              <a:buChar char="•"/>
              <a:tabLst>
                <a:tab pos="394335" algn="l"/>
              </a:tabLst>
            </a:pP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Other</a:t>
            </a:r>
            <a:r>
              <a:rPr sz="50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40" dirty="0">
                <a:solidFill>
                  <a:srgbClr val="27306B"/>
                </a:solidFill>
                <a:latin typeface="Arial"/>
                <a:cs typeface="Arial"/>
              </a:rPr>
              <a:t>questions?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5" y="555872"/>
            <a:ext cx="26060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" dirty="0">
                <a:solidFill>
                  <a:srgbClr val="FFFFFF"/>
                </a:solidFill>
              </a:rPr>
              <a:t>S</a:t>
            </a:r>
            <a:r>
              <a:rPr sz="4400" spc="30" dirty="0">
                <a:solidFill>
                  <a:srgbClr val="FFFFFF"/>
                </a:solidFill>
              </a:rPr>
              <a:t>umm</a:t>
            </a:r>
            <a:r>
              <a:rPr sz="4400" spc="50" dirty="0">
                <a:solidFill>
                  <a:srgbClr val="FFFFFF"/>
                </a:solidFill>
              </a:rPr>
              <a:t>ar</a:t>
            </a:r>
            <a:r>
              <a:rPr sz="4400" dirty="0">
                <a:solidFill>
                  <a:srgbClr val="FFFFFF"/>
                </a:solidFill>
              </a:rPr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55958" y="1902643"/>
            <a:ext cx="7505065" cy="6995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2616200" indent="-1270">
              <a:lnSpc>
                <a:spcPct val="125899"/>
              </a:lnSpc>
              <a:spcBef>
                <a:spcPts val="100"/>
              </a:spcBef>
              <a:buClr>
                <a:srgbClr val="BA2029"/>
              </a:buClr>
              <a:buSzPct val="93478"/>
              <a:buFont typeface="MS Gothic"/>
              <a:buChar char="✓"/>
              <a:tabLst>
                <a:tab pos="574040" algn="l"/>
                <a:tab pos="737235" algn="l"/>
              </a:tabLst>
            </a:pP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Personal</a:t>
            </a:r>
            <a:r>
              <a:rPr sz="4600" b="1" spc="-1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safety </a:t>
            </a:r>
            <a:r>
              <a:rPr sz="4600" b="1" spc="-12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A	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Alert</a:t>
            </a:r>
            <a:r>
              <a:rPr sz="46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35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4600">
              <a:latin typeface="Arial"/>
              <a:cs typeface="Arial"/>
            </a:endParaRPr>
          </a:p>
          <a:p>
            <a:pPr marL="13335" marR="2586355">
              <a:lnSpc>
                <a:spcPct val="125899"/>
              </a:lnSpc>
              <a:spcBef>
                <a:spcPts val="5"/>
              </a:spcBef>
              <a:tabLst>
                <a:tab pos="737235" algn="l"/>
              </a:tabLst>
            </a:pP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F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nd</a:t>
            </a:r>
            <a:r>
              <a:rPr sz="4600" b="1" spc="-3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4600" b="1" spc="-15" dirty="0">
                <a:solidFill>
                  <a:srgbClr val="BA2029"/>
                </a:solidFill>
                <a:latin typeface="Arial"/>
                <a:cs typeface="Arial"/>
              </a:rPr>
              <a:t>l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eed</a:t>
            </a:r>
            <a:r>
              <a:rPr sz="4600" b="1" spc="-15" dirty="0">
                <a:solidFill>
                  <a:srgbClr val="BA2029"/>
                </a:solidFill>
                <a:latin typeface="Arial"/>
                <a:cs typeface="Arial"/>
              </a:rPr>
              <a:t>i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ng  C	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Compress</a:t>
            </a:r>
            <a:r>
              <a:rPr sz="4600" b="1" spc="-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with</a:t>
            </a:r>
            <a:endParaRPr sz="4600">
              <a:latin typeface="Arial"/>
              <a:cs typeface="Arial"/>
            </a:endParaRPr>
          </a:p>
          <a:p>
            <a:pPr marL="13970" marR="5080" indent="724535">
              <a:lnSpc>
                <a:spcPct val="119100"/>
              </a:lnSpc>
              <a:spcBef>
                <a:spcPts val="195"/>
              </a:spcBef>
              <a:tabLst>
                <a:tab pos="737235" algn="l"/>
              </a:tabLst>
            </a:pPr>
            <a:r>
              <a:rPr sz="4600" b="1" spc="-2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4600" b="1" spc="-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and/or</a:t>
            </a:r>
            <a:r>
              <a:rPr sz="46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packing </a:t>
            </a:r>
            <a:r>
              <a:rPr sz="4600" b="1" spc="-12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Compress</a:t>
            </a:r>
            <a:r>
              <a:rPr sz="4600" b="1" spc="-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with</a:t>
            </a:r>
            <a:r>
              <a:rPr sz="4600" b="1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endParaRPr sz="460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  <a:spcBef>
                <a:spcPts val="890"/>
              </a:spcBef>
            </a:pP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endParaRPr sz="4600">
              <a:latin typeface="Arial"/>
              <a:cs typeface="Arial"/>
            </a:endParaRPr>
          </a:p>
          <a:p>
            <a:pPr marL="739775" indent="-727710">
              <a:lnSpc>
                <a:spcPct val="100000"/>
              </a:lnSpc>
              <a:spcBef>
                <a:spcPts val="1795"/>
              </a:spcBef>
              <a:buClr>
                <a:srgbClr val="BA2029"/>
              </a:buClr>
              <a:buSzPct val="95652"/>
              <a:buFont typeface="MS Gothic"/>
              <a:buChar char="✓"/>
              <a:tabLst>
                <a:tab pos="740410" algn="l"/>
              </a:tabLst>
            </a:pPr>
            <a:r>
              <a:rPr sz="4600" b="1" spc="-114" dirty="0">
                <a:solidFill>
                  <a:srgbClr val="27306B"/>
                </a:solidFill>
                <a:latin typeface="Arial"/>
                <a:cs typeface="Arial"/>
              </a:rPr>
              <a:t>Wait</a:t>
            </a:r>
            <a:r>
              <a:rPr sz="4600" b="1" spc="-1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46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46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4600" b="1" spc="2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arrive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46692" y="2336293"/>
            <a:ext cx="6499860" cy="6989445"/>
            <a:chOff x="9346692" y="2336293"/>
            <a:chExt cx="6499860" cy="6989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8652" y="2424684"/>
              <a:ext cx="2247899" cy="3389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13893" y="6097524"/>
              <a:ext cx="2205226" cy="2944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692" y="6679692"/>
              <a:ext cx="3931918" cy="2645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6892" y="2336293"/>
              <a:ext cx="2319527" cy="41224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00" y="952063"/>
            <a:ext cx="86601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030A0"/>
                </a:solidFill>
              </a:rPr>
              <a:t>BCSO </a:t>
            </a:r>
            <a:r>
              <a:rPr dirty="0">
                <a:solidFill>
                  <a:srgbClr val="7030A0"/>
                </a:solidFill>
              </a:rPr>
              <a:t>Deputy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Robin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Hopkins </a:t>
            </a:r>
            <a:r>
              <a:rPr dirty="0">
                <a:solidFill>
                  <a:srgbClr val="7030A0"/>
                </a:solidFill>
              </a:rPr>
              <a:t>Pre-Op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X-Ray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34896"/>
            <a:ext cx="9041891" cy="67545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9622" y="2996579"/>
            <a:ext cx="793623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b="1" spc="1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59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900" b="1" spc="-5" dirty="0">
                <a:solidFill>
                  <a:srgbClr val="27306B"/>
                </a:solidFill>
                <a:latin typeface="Arial"/>
                <a:cs typeface="Arial"/>
              </a:rPr>
              <a:t>more</a:t>
            </a:r>
            <a:r>
              <a:rPr sz="5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900" b="1" spc="35" dirty="0">
                <a:solidFill>
                  <a:srgbClr val="27306B"/>
                </a:solidFill>
                <a:latin typeface="Arial"/>
                <a:cs typeface="Arial"/>
              </a:rPr>
              <a:t>information:</a:t>
            </a:r>
            <a:endParaRPr sz="5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6282" y="9641660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701" y="4703738"/>
            <a:ext cx="8815070" cy="215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5000" spc="-35" dirty="0">
                <a:latin typeface="Arial Black"/>
                <a:cs typeface="Arial Black"/>
              </a:rPr>
              <a:t>BLEEDING</a:t>
            </a:r>
            <a:r>
              <a:rPr sz="5000" spc="-35" dirty="0">
                <a:solidFill>
                  <a:srgbClr val="BA2029"/>
                </a:solidFill>
                <a:latin typeface="Arial Black"/>
                <a:cs typeface="Arial Black"/>
              </a:rPr>
              <a:t>CONTROL</a:t>
            </a:r>
            <a:r>
              <a:rPr sz="5000" spc="-35" dirty="0">
                <a:latin typeface="Arial Black"/>
                <a:cs typeface="Arial Black"/>
              </a:rPr>
              <a:t>.ORG</a:t>
            </a:r>
            <a:endParaRPr sz="5000">
              <a:latin typeface="Arial Black"/>
              <a:cs typeface="Arial Black"/>
            </a:endParaRPr>
          </a:p>
          <a:p>
            <a:pPr marR="14604" algn="ctr">
              <a:lnSpc>
                <a:spcPct val="100000"/>
              </a:lnSpc>
              <a:spcBef>
                <a:spcPts val="4795"/>
              </a:spcBef>
            </a:pPr>
            <a:r>
              <a:rPr sz="5000" spc="-55" dirty="0">
                <a:latin typeface="Arial Black"/>
                <a:cs typeface="Arial Black"/>
              </a:rPr>
              <a:t>STOPTHE</a:t>
            </a:r>
            <a:r>
              <a:rPr sz="5000" spc="-55" dirty="0">
                <a:solidFill>
                  <a:srgbClr val="BA2029"/>
                </a:solidFill>
                <a:latin typeface="Arial Black"/>
                <a:cs typeface="Arial Black"/>
              </a:rPr>
              <a:t>BLEED</a:t>
            </a:r>
            <a:r>
              <a:rPr sz="5000" spc="-55" dirty="0">
                <a:latin typeface="Arial Black"/>
                <a:cs typeface="Arial Black"/>
              </a:rPr>
              <a:t>.ORG</a:t>
            </a:r>
            <a:endParaRPr sz="5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6096"/>
            <a:ext cx="16230600" cy="10154920"/>
            <a:chOff x="25907" y="6096"/>
            <a:chExt cx="16230600" cy="10154920"/>
          </a:xfrm>
        </p:grpSpPr>
        <p:sp>
          <p:nvSpPr>
            <p:cNvPr id="3" name="object 3"/>
            <p:cNvSpPr/>
            <p:nvPr/>
          </p:nvSpPr>
          <p:spPr>
            <a:xfrm>
              <a:off x="25907" y="6096"/>
              <a:ext cx="16230600" cy="10154920"/>
            </a:xfrm>
            <a:custGeom>
              <a:avLst/>
              <a:gdLst/>
              <a:ahLst/>
              <a:cxnLst/>
              <a:rect l="l" t="t" r="r" b="b"/>
              <a:pathLst>
                <a:path w="16230600" h="10154920">
                  <a:moveTo>
                    <a:pt x="16230485" y="0"/>
                  </a:moveTo>
                  <a:lnTo>
                    <a:pt x="0" y="0"/>
                  </a:lnTo>
                  <a:lnTo>
                    <a:pt x="0" y="10154310"/>
                  </a:lnTo>
                  <a:lnTo>
                    <a:pt x="16230485" y="10154310"/>
                  </a:lnTo>
                  <a:lnTo>
                    <a:pt x="16230485" y="0"/>
                  </a:lnTo>
                  <a:close/>
                </a:path>
              </a:pathLst>
            </a:custGeom>
            <a:solidFill>
              <a:srgbClr val="D6D2C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1284" y="3628645"/>
              <a:ext cx="12458700" cy="4241800"/>
            </a:xfrm>
            <a:custGeom>
              <a:avLst/>
              <a:gdLst/>
              <a:ahLst/>
              <a:cxnLst/>
              <a:rect l="l" t="t" r="r" b="b"/>
              <a:pathLst>
                <a:path w="12458700" h="4241800">
                  <a:moveTo>
                    <a:pt x="12217400" y="0"/>
                  </a:moveTo>
                  <a:lnTo>
                    <a:pt x="241300" y="0"/>
                  </a:lnTo>
                  <a:lnTo>
                    <a:pt x="101803" y="3771"/>
                  </a:lnTo>
                  <a:lnTo>
                    <a:pt x="30162" y="30162"/>
                  </a:lnTo>
                  <a:lnTo>
                    <a:pt x="3771" y="101790"/>
                  </a:lnTo>
                  <a:lnTo>
                    <a:pt x="0" y="241274"/>
                  </a:lnTo>
                  <a:lnTo>
                    <a:pt x="0" y="4000017"/>
                  </a:lnTo>
                  <a:lnTo>
                    <a:pt x="3771" y="4139501"/>
                  </a:lnTo>
                  <a:lnTo>
                    <a:pt x="30162" y="4211129"/>
                  </a:lnTo>
                  <a:lnTo>
                    <a:pt x="101803" y="4237520"/>
                  </a:lnTo>
                  <a:lnTo>
                    <a:pt x="241300" y="4241292"/>
                  </a:lnTo>
                  <a:lnTo>
                    <a:pt x="12217400" y="4241292"/>
                  </a:lnTo>
                  <a:lnTo>
                    <a:pt x="12356896" y="4237520"/>
                  </a:lnTo>
                  <a:lnTo>
                    <a:pt x="12428537" y="4211129"/>
                  </a:lnTo>
                  <a:lnTo>
                    <a:pt x="12454928" y="4139501"/>
                  </a:lnTo>
                  <a:lnTo>
                    <a:pt x="12458700" y="4000017"/>
                  </a:lnTo>
                  <a:lnTo>
                    <a:pt x="12458700" y="241274"/>
                  </a:lnTo>
                  <a:lnTo>
                    <a:pt x="12454928" y="101790"/>
                  </a:lnTo>
                  <a:lnTo>
                    <a:pt x="12428537" y="30162"/>
                  </a:lnTo>
                  <a:lnTo>
                    <a:pt x="12356896" y="3771"/>
                  </a:lnTo>
                  <a:lnTo>
                    <a:pt x="12217400" y="0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9665" y="3601974"/>
              <a:ext cx="12458700" cy="4241800"/>
            </a:xfrm>
            <a:custGeom>
              <a:avLst/>
              <a:gdLst/>
              <a:ahLst/>
              <a:cxnLst/>
              <a:rect l="l" t="t" r="r" b="b"/>
              <a:pathLst>
                <a:path w="12458700" h="4241800">
                  <a:moveTo>
                    <a:pt x="241300" y="0"/>
                  </a:moveTo>
                  <a:lnTo>
                    <a:pt x="101803" y="3771"/>
                  </a:lnTo>
                  <a:lnTo>
                    <a:pt x="30162" y="30162"/>
                  </a:lnTo>
                  <a:lnTo>
                    <a:pt x="3771" y="101790"/>
                  </a:lnTo>
                  <a:lnTo>
                    <a:pt x="0" y="241274"/>
                  </a:lnTo>
                  <a:lnTo>
                    <a:pt x="0" y="4000017"/>
                  </a:lnTo>
                  <a:lnTo>
                    <a:pt x="3771" y="4139501"/>
                  </a:lnTo>
                  <a:lnTo>
                    <a:pt x="30162" y="4211129"/>
                  </a:lnTo>
                  <a:lnTo>
                    <a:pt x="101803" y="4237520"/>
                  </a:lnTo>
                  <a:lnTo>
                    <a:pt x="241300" y="4241292"/>
                  </a:lnTo>
                  <a:lnTo>
                    <a:pt x="12217400" y="4241292"/>
                  </a:lnTo>
                  <a:lnTo>
                    <a:pt x="12356896" y="4237520"/>
                  </a:lnTo>
                  <a:lnTo>
                    <a:pt x="12428537" y="4211129"/>
                  </a:lnTo>
                  <a:lnTo>
                    <a:pt x="12454928" y="4139501"/>
                  </a:lnTo>
                  <a:lnTo>
                    <a:pt x="12458700" y="4000017"/>
                  </a:lnTo>
                  <a:lnTo>
                    <a:pt x="12458700" y="241274"/>
                  </a:lnTo>
                  <a:lnTo>
                    <a:pt x="12454928" y="101790"/>
                  </a:lnTo>
                  <a:lnTo>
                    <a:pt x="12428537" y="30162"/>
                  </a:lnTo>
                  <a:lnTo>
                    <a:pt x="12356896" y="3771"/>
                  </a:lnTo>
                  <a:lnTo>
                    <a:pt x="12217400" y="0"/>
                  </a:lnTo>
                  <a:lnTo>
                    <a:pt x="24130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39243" y="8785860"/>
              <a:ext cx="2745105" cy="0"/>
            </a:xfrm>
            <a:custGeom>
              <a:avLst/>
              <a:gdLst/>
              <a:ahLst/>
              <a:cxnLst/>
              <a:rect l="l" t="t" r="r" b="b"/>
              <a:pathLst>
                <a:path w="2745105">
                  <a:moveTo>
                    <a:pt x="0" y="0"/>
                  </a:moveTo>
                  <a:lnTo>
                    <a:pt x="2744609" y="0"/>
                  </a:lnTo>
                </a:path>
              </a:pathLst>
            </a:custGeom>
            <a:ln w="121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4672" y="8569452"/>
              <a:ext cx="2721863" cy="134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1624" y="8834628"/>
              <a:ext cx="2307335" cy="3627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01984" y="9364980"/>
              <a:ext cx="804545" cy="167640"/>
            </a:xfrm>
            <a:custGeom>
              <a:avLst/>
              <a:gdLst/>
              <a:ahLst/>
              <a:cxnLst/>
              <a:rect l="l" t="t" r="r" b="b"/>
              <a:pathLst>
                <a:path w="804545" h="167640">
                  <a:moveTo>
                    <a:pt x="58915" y="124155"/>
                  </a:moveTo>
                  <a:lnTo>
                    <a:pt x="51854" y="120688"/>
                  </a:lnTo>
                  <a:lnTo>
                    <a:pt x="49707" y="112941"/>
                  </a:lnTo>
                  <a:lnTo>
                    <a:pt x="49707" y="0"/>
                  </a:lnTo>
                  <a:lnTo>
                    <a:pt x="49339" y="0"/>
                  </a:lnTo>
                  <a:lnTo>
                    <a:pt x="39878" y="9601"/>
                  </a:lnTo>
                  <a:lnTo>
                    <a:pt x="28663" y="17614"/>
                  </a:lnTo>
                  <a:lnTo>
                    <a:pt x="15455" y="24269"/>
                  </a:lnTo>
                  <a:lnTo>
                    <a:pt x="0" y="29845"/>
                  </a:lnTo>
                  <a:lnTo>
                    <a:pt x="0" y="30213"/>
                  </a:lnTo>
                  <a:lnTo>
                    <a:pt x="17894" y="35382"/>
                  </a:lnTo>
                  <a:lnTo>
                    <a:pt x="17894" y="98196"/>
                  </a:lnTo>
                  <a:lnTo>
                    <a:pt x="17729" y="105981"/>
                  </a:lnTo>
                  <a:lnTo>
                    <a:pt x="16548" y="112661"/>
                  </a:lnTo>
                  <a:lnTo>
                    <a:pt x="13322" y="118503"/>
                  </a:lnTo>
                  <a:lnTo>
                    <a:pt x="7048" y="123799"/>
                  </a:lnTo>
                  <a:lnTo>
                    <a:pt x="7048" y="124536"/>
                  </a:lnTo>
                  <a:lnTo>
                    <a:pt x="58915" y="124536"/>
                  </a:lnTo>
                  <a:lnTo>
                    <a:pt x="58915" y="124155"/>
                  </a:lnTo>
                  <a:close/>
                </a:path>
                <a:path w="804545" h="167640">
                  <a:moveTo>
                    <a:pt x="163029" y="61417"/>
                  </a:moveTo>
                  <a:lnTo>
                    <a:pt x="160426" y="37795"/>
                  </a:lnTo>
                  <a:lnTo>
                    <a:pt x="153606" y="21336"/>
                  </a:lnTo>
                  <a:lnTo>
                    <a:pt x="153174" y="21336"/>
                  </a:lnTo>
                  <a:lnTo>
                    <a:pt x="152044" y="18630"/>
                  </a:lnTo>
                  <a:lnTo>
                    <a:pt x="137566" y="5067"/>
                  </a:lnTo>
                  <a:lnTo>
                    <a:pt x="131279" y="3594"/>
                  </a:lnTo>
                  <a:lnTo>
                    <a:pt x="131279" y="61417"/>
                  </a:lnTo>
                  <a:lnTo>
                    <a:pt x="130733" y="77165"/>
                  </a:lnTo>
                  <a:lnTo>
                    <a:pt x="128473" y="90817"/>
                  </a:lnTo>
                  <a:lnTo>
                    <a:pt x="123761" y="100901"/>
                  </a:lnTo>
                  <a:lnTo>
                    <a:pt x="117538" y="103987"/>
                  </a:lnTo>
                  <a:lnTo>
                    <a:pt x="116078" y="103987"/>
                  </a:lnTo>
                  <a:lnTo>
                    <a:pt x="108165" y="100076"/>
                  </a:lnTo>
                  <a:lnTo>
                    <a:pt x="103238" y="90093"/>
                  </a:lnTo>
                  <a:lnTo>
                    <a:pt x="100685" y="76695"/>
                  </a:lnTo>
                  <a:lnTo>
                    <a:pt x="100050" y="61404"/>
                  </a:lnTo>
                  <a:lnTo>
                    <a:pt x="100749" y="48628"/>
                  </a:lnTo>
                  <a:lnTo>
                    <a:pt x="103416" y="35572"/>
                  </a:lnTo>
                  <a:lnTo>
                    <a:pt x="108470" y="25882"/>
                  </a:lnTo>
                  <a:lnTo>
                    <a:pt x="116433" y="22085"/>
                  </a:lnTo>
                  <a:lnTo>
                    <a:pt x="117741" y="22085"/>
                  </a:lnTo>
                  <a:lnTo>
                    <a:pt x="123913" y="25044"/>
                  </a:lnTo>
                  <a:lnTo>
                    <a:pt x="128524" y="34658"/>
                  </a:lnTo>
                  <a:lnTo>
                    <a:pt x="130746" y="47917"/>
                  </a:lnTo>
                  <a:lnTo>
                    <a:pt x="131279" y="61417"/>
                  </a:lnTo>
                  <a:lnTo>
                    <a:pt x="131279" y="3594"/>
                  </a:lnTo>
                  <a:lnTo>
                    <a:pt x="80581" y="19456"/>
                  </a:lnTo>
                  <a:lnTo>
                    <a:pt x="68948" y="62496"/>
                  </a:lnTo>
                  <a:lnTo>
                    <a:pt x="68948" y="63601"/>
                  </a:lnTo>
                  <a:lnTo>
                    <a:pt x="68580" y="64681"/>
                  </a:lnTo>
                  <a:lnTo>
                    <a:pt x="73266" y="94716"/>
                  </a:lnTo>
                  <a:lnTo>
                    <a:pt x="84556" y="113550"/>
                  </a:lnTo>
                  <a:lnTo>
                    <a:pt x="99136" y="123317"/>
                  </a:lnTo>
                  <a:lnTo>
                    <a:pt x="113690" y="126098"/>
                  </a:lnTo>
                  <a:lnTo>
                    <a:pt x="135623" y="120053"/>
                  </a:lnTo>
                  <a:lnTo>
                    <a:pt x="150672" y="104838"/>
                  </a:lnTo>
                  <a:lnTo>
                    <a:pt x="151269" y="104838"/>
                  </a:lnTo>
                  <a:lnTo>
                    <a:pt x="160070" y="84137"/>
                  </a:lnTo>
                  <a:lnTo>
                    <a:pt x="163029" y="61417"/>
                  </a:lnTo>
                  <a:close/>
                </a:path>
                <a:path w="804545" h="167640">
                  <a:moveTo>
                    <a:pt x="266674" y="61417"/>
                  </a:moveTo>
                  <a:lnTo>
                    <a:pt x="264071" y="37795"/>
                  </a:lnTo>
                  <a:lnTo>
                    <a:pt x="257251" y="21336"/>
                  </a:lnTo>
                  <a:lnTo>
                    <a:pt x="256806" y="21336"/>
                  </a:lnTo>
                  <a:lnTo>
                    <a:pt x="255676" y="18630"/>
                  </a:lnTo>
                  <a:lnTo>
                    <a:pt x="241173" y="5067"/>
                  </a:lnTo>
                  <a:lnTo>
                    <a:pt x="234911" y="3594"/>
                  </a:lnTo>
                  <a:lnTo>
                    <a:pt x="234911" y="61417"/>
                  </a:lnTo>
                  <a:lnTo>
                    <a:pt x="234378" y="77165"/>
                  </a:lnTo>
                  <a:lnTo>
                    <a:pt x="232117" y="90817"/>
                  </a:lnTo>
                  <a:lnTo>
                    <a:pt x="227406" y="100901"/>
                  </a:lnTo>
                  <a:lnTo>
                    <a:pt x="221170" y="103987"/>
                  </a:lnTo>
                  <a:lnTo>
                    <a:pt x="219697" y="103987"/>
                  </a:lnTo>
                  <a:lnTo>
                    <a:pt x="211785" y="100076"/>
                  </a:lnTo>
                  <a:lnTo>
                    <a:pt x="206844" y="90093"/>
                  </a:lnTo>
                  <a:lnTo>
                    <a:pt x="204317" y="76695"/>
                  </a:lnTo>
                  <a:lnTo>
                    <a:pt x="203669" y="61404"/>
                  </a:lnTo>
                  <a:lnTo>
                    <a:pt x="204368" y="48628"/>
                  </a:lnTo>
                  <a:lnTo>
                    <a:pt x="207035" y="35572"/>
                  </a:lnTo>
                  <a:lnTo>
                    <a:pt x="212102" y="25882"/>
                  </a:lnTo>
                  <a:lnTo>
                    <a:pt x="220065" y="22085"/>
                  </a:lnTo>
                  <a:lnTo>
                    <a:pt x="221386" y="22085"/>
                  </a:lnTo>
                  <a:lnTo>
                    <a:pt x="227558" y="25044"/>
                  </a:lnTo>
                  <a:lnTo>
                    <a:pt x="232156" y="34658"/>
                  </a:lnTo>
                  <a:lnTo>
                    <a:pt x="234378" y="47917"/>
                  </a:lnTo>
                  <a:lnTo>
                    <a:pt x="234911" y="61417"/>
                  </a:lnTo>
                  <a:lnTo>
                    <a:pt x="234911" y="3594"/>
                  </a:lnTo>
                  <a:lnTo>
                    <a:pt x="184200" y="19456"/>
                  </a:lnTo>
                  <a:lnTo>
                    <a:pt x="172580" y="62496"/>
                  </a:lnTo>
                  <a:lnTo>
                    <a:pt x="172580" y="63601"/>
                  </a:lnTo>
                  <a:lnTo>
                    <a:pt x="172212" y="64681"/>
                  </a:lnTo>
                  <a:lnTo>
                    <a:pt x="176898" y="94716"/>
                  </a:lnTo>
                  <a:lnTo>
                    <a:pt x="188188" y="113550"/>
                  </a:lnTo>
                  <a:lnTo>
                    <a:pt x="202768" y="123317"/>
                  </a:lnTo>
                  <a:lnTo>
                    <a:pt x="217322" y="126098"/>
                  </a:lnTo>
                  <a:lnTo>
                    <a:pt x="239255" y="120053"/>
                  </a:lnTo>
                  <a:lnTo>
                    <a:pt x="254304" y="104838"/>
                  </a:lnTo>
                  <a:lnTo>
                    <a:pt x="254914" y="104838"/>
                  </a:lnTo>
                  <a:lnTo>
                    <a:pt x="263728" y="84137"/>
                  </a:lnTo>
                  <a:lnTo>
                    <a:pt x="266674" y="61417"/>
                  </a:lnTo>
                  <a:close/>
                </a:path>
                <a:path w="804545" h="167640">
                  <a:moveTo>
                    <a:pt x="462813" y="50647"/>
                  </a:moveTo>
                  <a:lnTo>
                    <a:pt x="462699" y="44602"/>
                  </a:lnTo>
                  <a:lnTo>
                    <a:pt x="462267" y="35052"/>
                  </a:lnTo>
                  <a:lnTo>
                    <a:pt x="456895" y="30480"/>
                  </a:lnTo>
                  <a:lnTo>
                    <a:pt x="447141" y="30480"/>
                  </a:lnTo>
                  <a:lnTo>
                    <a:pt x="442798" y="33197"/>
                  </a:lnTo>
                  <a:lnTo>
                    <a:pt x="439267" y="39624"/>
                  </a:lnTo>
                  <a:lnTo>
                    <a:pt x="438861" y="42329"/>
                  </a:lnTo>
                  <a:lnTo>
                    <a:pt x="440715" y="47523"/>
                  </a:lnTo>
                  <a:lnTo>
                    <a:pt x="442595" y="50647"/>
                  </a:lnTo>
                  <a:lnTo>
                    <a:pt x="442760" y="56019"/>
                  </a:lnTo>
                  <a:lnTo>
                    <a:pt x="440842" y="67348"/>
                  </a:lnTo>
                  <a:lnTo>
                    <a:pt x="435737" y="79717"/>
                  </a:lnTo>
                  <a:lnTo>
                    <a:pt x="428625" y="92405"/>
                  </a:lnTo>
                  <a:lnTo>
                    <a:pt x="421144" y="104051"/>
                  </a:lnTo>
                  <a:lnTo>
                    <a:pt x="420966" y="104051"/>
                  </a:lnTo>
                  <a:lnTo>
                    <a:pt x="419265" y="80899"/>
                  </a:lnTo>
                  <a:lnTo>
                    <a:pt x="416763" y="57759"/>
                  </a:lnTo>
                  <a:lnTo>
                    <a:pt x="415404" y="50292"/>
                  </a:lnTo>
                  <a:lnTo>
                    <a:pt x="414401" y="50292"/>
                  </a:lnTo>
                  <a:lnTo>
                    <a:pt x="413461" y="45085"/>
                  </a:lnTo>
                  <a:lnTo>
                    <a:pt x="410387" y="36626"/>
                  </a:lnTo>
                  <a:lnTo>
                    <a:pt x="406438" y="31940"/>
                  </a:lnTo>
                  <a:lnTo>
                    <a:pt x="401472" y="30480"/>
                  </a:lnTo>
                  <a:lnTo>
                    <a:pt x="394322" y="32372"/>
                  </a:lnTo>
                  <a:lnTo>
                    <a:pt x="386664" y="37604"/>
                  </a:lnTo>
                  <a:lnTo>
                    <a:pt x="379018" y="45504"/>
                  </a:lnTo>
                  <a:lnTo>
                    <a:pt x="371856" y="55372"/>
                  </a:lnTo>
                  <a:lnTo>
                    <a:pt x="376351" y="60845"/>
                  </a:lnTo>
                  <a:lnTo>
                    <a:pt x="382066" y="53352"/>
                  </a:lnTo>
                  <a:lnTo>
                    <a:pt x="385953" y="50533"/>
                  </a:lnTo>
                  <a:lnTo>
                    <a:pt x="388975" y="50533"/>
                  </a:lnTo>
                  <a:lnTo>
                    <a:pt x="390283" y="52374"/>
                  </a:lnTo>
                  <a:lnTo>
                    <a:pt x="397205" y="95478"/>
                  </a:lnTo>
                  <a:lnTo>
                    <a:pt x="399313" y="129794"/>
                  </a:lnTo>
                  <a:lnTo>
                    <a:pt x="390271" y="140246"/>
                  </a:lnTo>
                  <a:lnTo>
                    <a:pt x="379971" y="149694"/>
                  </a:lnTo>
                  <a:lnTo>
                    <a:pt x="367728" y="158953"/>
                  </a:lnTo>
                  <a:lnTo>
                    <a:pt x="355092" y="167347"/>
                  </a:lnTo>
                  <a:lnTo>
                    <a:pt x="382841" y="167347"/>
                  </a:lnTo>
                  <a:lnTo>
                    <a:pt x="412610" y="129794"/>
                  </a:lnTo>
                  <a:lnTo>
                    <a:pt x="430949" y="104051"/>
                  </a:lnTo>
                  <a:lnTo>
                    <a:pt x="430568" y="104051"/>
                  </a:lnTo>
                  <a:lnTo>
                    <a:pt x="454609" y="67678"/>
                  </a:lnTo>
                  <a:lnTo>
                    <a:pt x="462813" y="50647"/>
                  </a:lnTo>
                  <a:close/>
                </a:path>
                <a:path w="804545" h="167640">
                  <a:moveTo>
                    <a:pt x="541947" y="100253"/>
                  </a:moveTo>
                  <a:lnTo>
                    <a:pt x="538111" y="94488"/>
                  </a:lnTo>
                  <a:lnTo>
                    <a:pt x="530656" y="100761"/>
                  </a:lnTo>
                  <a:lnTo>
                    <a:pt x="522947" y="105511"/>
                  </a:lnTo>
                  <a:lnTo>
                    <a:pt x="515543" y="108521"/>
                  </a:lnTo>
                  <a:lnTo>
                    <a:pt x="509003" y="109575"/>
                  </a:lnTo>
                  <a:lnTo>
                    <a:pt x="531939" y="109575"/>
                  </a:lnTo>
                  <a:lnTo>
                    <a:pt x="541947" y="100253"/>
                  </a:lnTo>
                  <a:close/>
                </a:path>
                <a:path w="804545" h="167640">
                  <a:moveTo>
                    <a:pt x="548220" y="48247"/>
                  </a:moveTo>
                  <a:lnTo>
                    <a:pt x="546912" y="41211"/>
                  </a:lnTo>
                  <a:lnTo>
                    <a:pt x="545820" y="39624"/>
                  </a:lnTo>
                  <a:lnTo>
                    <a:pt x="544868" y="39624"/>
                  </a:lnTo>
                  <a:lnTo>
                    <a:pt x="542213" y="35801"/>
                  </a:lnTo>
                  <a:lnTo>
                    <a:pt x="535482" y="31915"/>
                  </a:lnTo>
                  <a:lnTo>
                    <a:pt x="525907" y="30480"/>
                  </a:lnTo>
                  <a:lnTo>
                    <a:pt x="525221" y="30848"/>
                  </a:lnTo>
                  <a:lnTo>
                    <a:pt x="525221" y="42570"/>
                  </a:lnTo>
                  <a:lnTo>
                    <a:pt x="525221" y="50774"/>
                  </a:lnTo>
                  <a:lnTo>
                    <a:pt x="523697" y="58788"/>
                  </a:lnTo>
                  <a:lnTo>
                    <a:pt x="518668" y="65862"/>
                  </a:lnTo>
                  <a:lnTo>
                    <a:pt x="509422" y="72136"/>
                  </a:lnTo>
                  <a:lnTo>
                    <a:pt x="496595" y="77165"/>
                  </a:lnTo>
                  <a:lnTo>
                    <a:pt x="495007" y="77165"/>
                  </a:lnTo>
                  <a:lnTo>
                    <a:pt x="497814" y="63423"/>
                  </a:lnTo>
                  <a:lnTo>
                    <a:pt x="514908" y="39941"/>
                  </a:lnTo>
                  <a:lnTo>
                    <a:pt x="520547" y="39941"/>
                  </a:lnTo>
                  <a:lnTo>
                    <a:pt x="525221" y="42570"/>
                  </a:lnTo>
                  <a:lnTo>
                    <a:pt x="525221" y="30848"/>
                  </a:lnTo>
                  <a:lnTo>
                    <a:pt x="481761" y="53962"/>
                  </a:lnTo>
                  <a:lnTo>
                    <a:pt x="467855" y="95237"/>
                  </a:lnTo>
                  <a:lnTo>
                    <a:pt x="470154" y="110299"/>
                  </a:lnTo>
                  <a:lnTo>
                    <a:pt x="476084" y="119773"/>
                  </a:lnTo>
                  <a:lnTo>
                    <a:pt x="484289" y="124688"/>
                  </a:lnTo>
                  <a:lnTo>
                    <a:pt x="493356" y="126085"/>
                  </a:lnTo>
                  <a:lnTo>
                    <a:pt x="504507" y="124790"/>
                  </a:lnTo>
                  <a:lnTo>
                    <a:pt x="516267" y="120472"/>
                  </a:lnTo>
                  <a:lnTo>
                    <a:pt x="528815" y="112547"/>
                  </a:lnTo>
                  <a:lnTo>
                    <a:pt x="532028" y="109651"/>
                  </a:lnTo>
                  <a:lnTo>
                    <a:pt x="497916" y="109651"/>
                  </a:lnTo>
                  <a:lnTo>
                    <a:pt x="494017" y="100888"/>
                  </a:lnTo>
                  <a:lnTo>
                    <a:pt x="493979" y="87223"/>
                  </a:lnTo>
                  <a:lnTo>
                    <a:pt x="494182" y="84963"/>
                  </a:lnTo>
                  <a:lnTo>
                    <a:pt x="511251" y="79844"/>
                  </a:lnTo>
                  <a:lnTo>
                    <a:pt x="516369" y="77673"/>
                  </a:lnTo>
                  <a:lnTo>
                    <a:pt x="518058" y="77673"/>
                  </a:lnTo>
                  <a:lnTo>
                    <a:pt x="529183" y="72859"/>
                  </a:lnTo>
                  <a:lnTo>
                    <a:pt x="542759" y="62331"/>
                  </a:lnTo>
                  <a:lnTo>
                    <a:pt x="548220" y="48247"/>
                  </a:lnTo>
                  <a:close/>
                </a:path>
                <a:path w="804545" h="167640">
                  <a:moveTo>
                    <a:pt x="645680" y="41148"/>
                  </a:moveTo>
                  <a:lnTo>
                    <a:pt x="613333" y="41148"/>
                  </a:lnTo>
                  <a:lnTo>
                    <a:pt x="618502" y="42379"/>
                  </a:lnTo>
                  <a:lnTo>
                    <a:pt x="621182" y="44030"/>
                  </a:lnTo>
                  <a:lnTo>
                    <a:pt x="608787" y="85661"/>
                  </a:lnTo>
                  <a:lnTo>
                    <a:pt x="585216" y="108064"/>
                  </a:lnTo>
                  <a:lnTo>
                    <a:pt x="598932" y="108064"/>
                  </a:lnTo>
                  <a:lnTo>
                    <a:pt x="600075" y="106934"/>
                  </a:lnTo>
                  <a:lnTo>
                    <a:pt x="605409" y="100977"/>
                  </a:lnTo>
                  <a:lnTo>
                    <a:pt x="610844" y="94068"/>
                  </a:lnTo>
                  <a:lnTo>
                    <a:pt x="634631" y="94068"/>
                  </a:lnTo>
                  <a:lnTo>
                    <a:pt x="637108" y="80860"/>
                  </a:lnTo>
                  <a:lnTo>
                    <a:pt x="640499" y="64185"/>
                  </a:lnTo>
                  <a:lnTo>
                    <a:pt x="643902" y="48717"/>
                  </a:lnTo>
                  <a:lnTo>
                    <a:pt x="645680" y="41148"/>
                  </a:lnTo>
                  <a:close/>
                </a:path>
                <a:path w="804545" h="167640">
                  <a:moveTo>
                    <a:pt x="647649" y="106705"/>
                  </a:moveTo>
                  <a:lnTo>
                    <a:pt x="633526" y="106705"/>
                  </a:lnTo>
                  <a:lnTo>
                    <a:pt x="633336" y="105092"/>
                  </a:lnTo>
                  <a:lnTo>
                    <a:pt x="633387" y="104521"/>
                  </a:lnTo>
                  <a:lnTo>
                    <a:pt x="634365" y="98894"/>
                  </a:lnTo>
                  <a:lnTo>
                    <a:pt x="635215" y="94488"/>
                  </a:lnTo>
                  <a:lnTo>
                    <a:pt x="611682" y="94488"/>
                  </a:lnTo>
                  <a:lnTo>
                    <a:pt x="609396" y="105092"/>
                  </a:lnTo>
                  <a:lnTo>
                    <a:pt x="608063" y="116078"/>
                  </a:lnTo>
                  <a:lnTo>
                    <a:pt x="609142" y="122453"/>
                  </a:lnTo>
                  <a:lnTo>
                    <a:pt x="611860" y="125412"/>
                  </a:lnTo>
                  <a:lnTo>
                    <a:pt x="615429" y="126136"/>
                  </a:lnTo>
                  <a:lnTo>
                    <a:pt x="622173" y="124714"/>
                  </a:lnTo>
                  <a:lnTo>
                    <a:pt x="631164" y="120383"/>
                  </a:lnTo>
                  <a:lnTo>
                    <a:pt x="641438" y="112953"/>
                  </a:lnTo>
                  <a:lnTo>
                    <a:pt x="647649" y="106705"/>
                  </a:lnTo>
                  <a:close/>
                </a:path>
                <a:path w="804545" h="167640">
                  <a:moveTo>
                    <a:pt x="648627" y="34188"/>
                  </a:moveTo>
                  <a:lnTo>
                    <a:pt x="647573" y="33362"/>
                  </a:lnTo>
                  <a:lnTo>
                    <a:pt x="643851" y="33362"/>
                  </a:lnTo>
                  <a:lnTo>
                    <a:pt x="640105" y="32943"/>
                  </a:lnTo>
                  <a:lnTo>
                    <a:pt x="635520" y="31902"/>
                  </a:lnTo>
                  <a:lnTo>
                    <a:pt x="626173" y="30480"/>
                  </a:lnTo>
                  <a:lnTo>
                    <a:pt x="622223" y="30480"/>
                  </a:lnTo>
                  <a:lnTo>
                    <a:pt x="609231" y="32143"/>
                  </a:lnTo>
                  <a:lnTo>
                    <a:pt x="568185" y="59309"/>
                  </a:lnTo>
                  <a:lnTo>
                    <a:pt x="554736" y="100507"/>
                  </a:lnTo>
                  <a:lnTo>
                    <a:pt x="555790" y="111683"/>
                  </a:lnTo>
                  <a:lnTo>
                    <a:pt x="558838" y="119557"/>
                  </a:lnTo>
                  <a:lnTo>
                    <a:pt x="563448" y="124421"/>
                  </a:lnTo>
                  <a:lnTo>
                    <a:pt x="569239" y="126085"/>
                  </a:lnTo>
                  <a:lnTo>
                    <a:pt x="576719" y="126085"/>
                  </a:lnTo>
                  <a:lnTo>
                    <a:pt x="583374" y="107581"/>
                  </a:lnTo>
                  <a:lnTo>
                    <a:pt x="581799" y="104292"/>
                  </a:lnTo>
                  <a:lnTo>
                    <a:pt x="586663" y="66675"/>
                  </a:lnTo>
                  <a:lnTo>
                    <a:pt x="606844" y="40767"/>
                  </a:lnTo>
                  <a:lnTo>
                    <a:pt x="647065" y="40767"/>
                  </a:lnTo>
                  <a:lnTo>
                    <a:pt x="648627" y="34188"/>
                  </a:lnTo>
                  <a:close/>
                </a:path>
                <a:path w="804545" h="167640">
                  <a:moveTo>
                    <a:pt x="652106" y="101650"/>
                  </a:moveTo>
                  <a:lnTo>
                    <a:pt x="648614" y="96024"/>
                  </a:lnTo>
                  <a:lnTo>
                    <a:pt x="644271" y="101003"/>
                  </a:lnTo>
                  <a:lnTo>
                    <a:pt x="637019" y="106438"/>
                  </a:lnTo>
                  <a:lnTo>
                    <a:pt x="647763" y="106438"/>
                  </a:lnTo>
                  <a:lnTo>
                    <a:pt x="652106" y="101650"/>
                  </a:lnTo>
                  <a:close/>
                </a:path>
                <a:path w="804545" h="167640">
                  <a:moveTo>
                    <a:pt x="705370" y="63525"/>
                  </a:moveTo>
                  <a:lnTo>
                    <a:pt x="697331" y="63525"/>
                  </a:lnTo>
                  <a:lnTo>
                    <a:pt x="699236" y="54216"/>
                  </a:lnTo>
                  <a:lnTo>
                    <a:pt x="699871" y="50292"/>
                  </a:lnTo>
                  <a:lnTo>
                    <a:pt x="699490" y="50292"/>
                  </a:lnTo>
                  <a:lnTo>
                    <a:pt x="700493" y="44183"/>
                  </a:lnTo>
                  <a:lnTo>
                    <a:pt x="700379" y="36068"/>
                  </a:lnTo>
                  <a:lnTo>
                    <a:pt x="698284" y="31813"/>
                  </a:lnTo>
                  <a:lnTo>
                    <a:pt x="694423" y="30480"/>
                  </a:lnTo>
                  <a:lnTo>
                    <a:pt x="687400" y="32131"/>
                  </a:lnTo>
                  <a:lnTo>
                    <a:pt x="678802" y="36652"/>
                  </a:lnTo>
                  <a:lnTo>
                    <a:pt x="669378" y="43446"/>
                  </a:lnTo>
                  <a:lnTo>
                    <a:pt x="659879" y="51866"/>
                  </a:lnTo>
                  <a:lnTo>
                    <a:pt x="663016" y="57683"/>
                  </a:lnTo>
                  <a:lnTo>
                    <a:pt x="666800" y="54356"/>
                  </a:lnTo>
                  <a:lnTo>
                    <a:pt x="674103" y="50406"/>
                  </a:lnTo>
                  <a:lnTo>
                    <a:pt x="678078" y="50406"/>
                  </a:lnTo>
                  <a:lnTo>
                    <a:pt x="678078" y="53187"/>
                  </a:lnTo>
                  <a:lnTo>
                    <a:pt x="676617" y="60007"/>
                  </a:lnTo>
                  <a:lnTo>
                    <a:pt x="673544" y="76327"/>
                  </a:lnTo>
                  <a:lnTo>
                    <a:pt x="670191" y="92671"/>
                  </a:lnTo>
                  <a:lnTo>
                    <a:pt x="666699" y="108521"/>
                  </a:lnTo>
                  <a:lnTo>
                    <a:pt x="662927" y="124498"/>
                  </a:lnTo>
                  <a:lnTo>
                    <a:pt x="664591" y="126365"/>
                  </a:lnTo>
                  <a:lnTo>
                    <a:pt x="670598" y="124498"/>
                  </a:lnTo>
                  <a:lnTo>
                    <a:pt x="680339" y="122631"/>
                  </a:lnTo>
                  <a:lnTo>
                    <a:pt x="688225" y="122021"/>
                  </a:lnTo>
                  <a:lnTo>
                    <a:pt x="689864" y="112674"/>
                  </a:lnTo>
                  <a:lnTo>
                    <a:pt x="700316" y="72059"/>
                  </a:lnTo>
                  <a:lnTo>
                    <a:pt x="705370" y="63525"/>
                  </a:lnTo>
                  <a:close/>
                </a:path>
                <a:path w="804545" h="167640">
                  <a:moveTo>
                    <a:pt x="740270" y="39535"/>
                  </a:moveTo>
                  <a:lnTo>
                    <a:pt x="735291" y="32740"/>
                  </a:lnTo>
                  <a:lnTo>
                    <a:pt x="731558" y="30480"/>
                  </a:lnTo>
                  <a:lnTo>
                    <a:pt x="727417" y="30480"/>
                  </a:lnTo>
                  <a:lnTo>
                    <a:pt x="720445" y="33083"/>
                  </a:lnTo>
                  <a:lnTo>
                    <a:pt x="713092" y="40157"/>
                  </a:lnTo>
                  <a:lnTo>
                    <a:pt x="705523" y="50634"/>
                  </a:lnTo>
                  <a:lnTo>
                    <a:pt x="697979" y="63423"/>
                  </a:lnTo>
                  <a:lnTo>
                    <a:pt x="705180" y="63423"/>
                  </a:lnTo>
                  <a:lnTo>
                    <a:pt x="707504" y="59918"/>
                  </a:lnTo>
                  <a:lnTo>
                    <a:pt x="711657" y="54368"/>
                  </a:lnTo>
                  <a:lnTo>
                    <a:pt x="713740" y="53746"/>
                  </a:lnTo>
                  <a:lnTo>
                    <a:pt x="718731" y="53746"/>
                  </a:lnTo>
                  <a:lnTo>
                    <a:pt x="720902" y="54686"/>
                  </a:lnTo>
                  <a:lnTo>
                    <a:pt x="723569" y="57531"/>
                  </a:lnTo>
                  <a:lnTo>
                    <a:pt x="725246" y="58864"/>
                  </a:lnTo>
                  <a:lnTo>
                    <a:pt x="726897" y="58864"/>
                  </a:lnTo>
                  <a:lnTo>
                    <a:pt x="731227" y="55118"/>
                  </a:lnTo>
                  <a:lnTo>
                    <a:pt x="732282" y="53746"/>
                  </a:lnTo>
                  <a:lnTo>
                    <a:pt x="733158" y="53746"/>
                  </a:lnTo>
                  <a:lnTo>
                    <a:pt x="733844" y="52933"/>
                  </a:lnTo>
                  <a:lnTo>
                    <a:pt x="736739" y="48818"/>
                  </a:lnTo>
                  <a:lnTo>
                    <a:pt x="739660" y="44284"/>
                  </a:lnTo>
                  <a:lnTo>
                    <a:pt x="740270" y="39535"/>
                  </a:lnTo>
                  <a:close/>
                </a:path>
                <a:path w="804545" h="167640">
                  <a:moveTo>
                    <a:pt x="804506" y="43091"/>
                  </a:moveTo>
                  <a:lnTo>
                    <a:pt x="804291" y="36842"/>
                  </a:lnTo>
                  <a:lnTo>
                    <a:pt x="796467" y="30480"/>
                  </a:lnTo>
                  <a:lnTo>
                    <a:pt x="785291" y="30480"/>
                  </a:lnTo>
                  <a:lnTo>
                    <a:pt x="778967" y="31280"/>
                  </a:lnTo>
                  <a:lnTo>
                    <a:pt x="747356" y="58343"/>
                  </a:lnTo>
                  <a:lnTo>
                    <a:pt x="746747" y="63969"/>
                  </a:lnTo>
                  <a:lnTo>
                    <a:pt x="748741" y="72644"/>
                  </a:lnTo>
                  <a:lnTo>
                    <a:pt x="753795" y="79743"/>
                  </a:lnTo>
                  <a:lnTo>
                    <a:pt x="760564" y="85737"/>
                  </a:lnTo>
                  <a:lnTo>
                    <a:pt x="767676" y="91033"/>
                  </a:lnTo>
                  <a:lnTo>
                    <a:pt x="778243" y="98488"/>
                  </a:lnTo>
                  <a:lnTo>
                    <a:pt x="780923" y="102196"/>
                  </a:lnTo>
                  <a:lnTo>
                    <a:pt x="780923" y="110871"/>
                  </a:lnTo>
                  <a:lnTo>
                    <a:pt x="777481" y="113423"/>
                  </a:lnTo>
                  <a:lnTo>
                    <a:pt x="771461" y="113423"/>
                  </a:lnTo>
                  <a:lnTo>
                    <a:pt x="765810" y="112356"/>
                  </a:lnTo>
                  <a:lnTo>
                    <a:pt x="759752" y="109347"/>
                  </a:lnTo>
                  <a:lnTo>
                    <a:pt x="753554" y="104622"/>
                  </a:lnTo>
                  <a:lnTo>
                    <a:pt x="747560" y="98437"/>
                  </a:lnTo>
                  <a:lnTo>
                    <a:pt x="745718" y="96202"/>
                  </a:lnTo>
                  <a:lnTo>
                    <a:pt x="743839" y="96012"/>
                  </a:lnTo>
                  <a:lnTo>
                    <a:pt x="740308" y="98221"/>
                  </a:lnTo>
                  <a:lnTo>
                    <a:pt x="736777" y="100241"/>
                  </a:lnTo>
                  <a:lnTo>
                    <a:pt x="733031" y="104914"/>
                  </a:lnTo>
                  <a:lnTo>
                    <a:pt x="757745" y="125971"/>
                  </a:lnTo>
                  <a:lnTo>
                    <a:pt x="771677" y="123367"/>
                  </a:lnTo>
                  <a:lnTo>
                    <a:pt x="785126" y="116281"/>
                  </a:lnTo>
                  <a:lnTo>
                    <a:pt x="787501" y="113792"/>
                  </a:lnTo>
                  <a:lnTo>
                    <a:pt x="787984" y="113792"/>
                  </a:lnTo>
                  <a:lnTo>
                    <a:pt x="795375" y="105918"/>
                  </a:lnTo>
                  <a:lnTo>
                    <a:pt x="799363" y="92697"/>
                  </a:lnTo>
                  <a:lnTo>
                    <a:pt x="797915" y="84963"/>
                  </a:lnTo>
                  <a:lnTo>
                    <a:pt x="793864" y="78244"/>
                  </a:lnTo>
                  <a:lnTo>
                    <a:pt x="787565" y="72199"/>
                  </a:lnTo>
                  <a:lnTo>
                    <a:pt x="779487" y="66433"/>
                  </a:lnTo>
                  <a:lnTo>
                    <a:pt x="771410" y="61277"/>
                  </a:lnTo>
                  <a:lnTo>
                    <a:pt x="764781" y="55702"/>
                  </a:lnTo>
                  <a:lnTo>
                    <a:pt x="764781" y="46189"/>
                  </a:lnTo>
                  <a:lnTo>
                    <a:pt x="767676" y="43091"/>
                  </a:lnTo>
                  <a:lnTo>
                    <a:pt x="780681" y="43091"/>
                  </a:lnTo>
                  <a:lnTo>
                    <a:pt x="786549" y="48945"/>
                  </a:lnTo>
                  <a:lnTo>
                    <a:pt x="790930" y="54965"/>
                  </a:lnTo>
                  <a:lnTo>
                    <a:pt x="792391" y="57124"/>
                  </a:lnTo>
                  <a:lnTo>
                    <a:pt x="794270" y="57353"/>
                  </a:lnTo>
                  <a:lnTo>
                    <a:pt x="797001" y="55626"/>
                  </a:lnTo>
                  <a:lnTo>
                    <a:pt x="801382" y="52616"/>
                  </a:lnTo>
                  <a:lnTo>
                    <a:pt x="804291" y="48082"/>
                  </a:lnTo>
                  <a:lnTo>
                    <a:pt x="804265" y="43091"/>
                  </a:lnTo>
                  <a:lnTo>
                    <a:pt x="804506" y="430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15165" y="9472422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256" y="0"/>
                  </a:lnTo>
                </a:path>
              </a:pathLst>
            </a:custGeom>
            <a:ln w="350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79351" y="9445753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293" y="0"/>
                  </a:lnTo>
                </a:path>
              </a:pathLst>
            </a:custGeom>
            <a:ln w="1524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15165" y="94206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256" y="0"/>
                  </a:lnTo>
                </a:path>
              </a:pathLst>
            </a:custGeom>
            <a:ln w="350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8936" y="8348472"/>
              <a:ext cx="876299" cy="94640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3356" y="5088179"/>
            <a:ext cx="8151495" cy="16173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1825">
              <a:lnSpc>
                <a:spcPct val="100899"/>
              </a:lnSpc>
              <a:spcBef>
                <a:spcPts val="40"/>
              </a:spcBef>
            </a:pPr>
            <a:r>
              <a:rPr sz="5200" spc="-5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5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30" dirty="0">
                <a:solidFill>
                  <a:srgbClr val="FFFFFF"/>
                </a:solidFill>
                <a:latin typeface="Calibri"/>
                <a:cs typeface="Calibri"/>
              </a:rPr>
              <a:t>BLEED®</a:t>
            </a:r>
            <a:r>
              <a:rPr sz="5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Course </a:t>
            </a:r>
            <a:r>
              <a:rPr sz="5200" spc="20" dirty="0">
                <a:solidFill>
                  <a:srgbClr val="FFFFFF"/>
                </a:solidFill>
                <a:latin typeface="Calibri"/>
                <a:cs typeface="Calibri"/>
              </a:rPr>
              <a:t> American</a:t>
            </a:r>
            <a:r>
              <a:rPr sz="5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sz="5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FFFFFF"/>
                </a:solidFill>
                <a:latin typeface="Calibri"/>
                <a:cs typeface="Calibri"/>
              </a:rPr>
              <a:t>Surgeons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73124" y="457196"/>
            <a:ext cx="10369550" cy="9345295"/>
            <a:chOff x="1373124" y="457196"/>
            <a:chExt cx="10369550" cy="9345295"/>
          </a:xfrm>
        </p:grpSpPr>
        <p:sp>
          <p:nvSpPr>
            <p:cNvPr id="16" name="object 16"/>
            <p:cNvSpPr/>
            <p:nvPr/>
          </p:nvSpPr>
          <p:spPr>
            <a:xfrm>
              <a:off x="9307067" y="3601212"/>
              <a:ext cx="259079" cy="0"/>
            </a:xfrm>
            <a:custGeom>
              <a:avLst/>
              <a:gdLst/>
              <a:ahLst/>
              <a:cxnLst/>
              <a:rect l="l" t="t" r="r" b="b"/>
              <a:pathLst>
                <a:path w="259079">
                  <a:moveTo>
                    <a:pt x="0" y="0"/>
                  </a:moveTo>
                  <a:lnTo>
                    <a:pt x="258851" y="0"/>
                  </a:lnTo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124" y="8205216"/>
              <a:ext cx="1597151" cy="1597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59583" y="8546604"/>
              <a:ext cx="121920" cy="161290"/>
            </a:xfrm>
            <a:custGeom>
              <a:avLst/>
              <a:gdLst/>
              <a:ahLst/>
              <a:cxnLst/>
              <a:rect l="l" t="t" r="r" b="b"/>
              <a:pathLst>
                <a:path w="121920" h="161290">
                  <a:moveTo>
                    <a:pt x="121678" y="15252"/>
                  </a:moveTo>
                  <a:lnTo>
                    <a:pt x="118808" y="0"/>
                  </a:lnTo>
                  <a:lnTo>
                    <a:pt x="0" y="0"/>
                  </a:lnTo>
                  <a:lnTo>
                    <a:pt x="0" y="15252"/>
                  </a:lnTo>
                  <a:lnTo>
                    <a:pt x="51752" y="15252"/>
                  </a:lnTo>
                  <a:lnTo>
                    <a:pt x="51752" y="161137"/>
                  </a:lnTo>
                  <a:lnTo>
                    <a:pt x="68033" y="161137"/>
                  </a:lnTo>
                  <a:lnTo>
                    <a:pt x="68033" y="15252"/>
                  </a:lnTo>
                  <a:lnTo>
                    <a:pt x="121678" y="15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35617" y="854735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065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27997" y="8623554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61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35617" y="8631174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685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40774" y="8547354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748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40774" y="8631174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368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8593" y="8546598"/>
              <a:ext cx="86601" cy="1611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1125" y="8825487"/>
              <a:ext cx="124396" cy="1675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3513" y="8825487"/>
              <a:ext cx="154901" cy="1675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4019" y="8828525"/>
              <a:ext cx="188452" cy="1614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9571" y="8828525"/>
              <a:ext cx="188455" cy="1614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781031" y="8828531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0"/>
                  </a:moveTo>
                  <a:lnTo>
                    <a:pt x="0" y="161467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40468" y="8828545"/>
              <a:ext cx="294005" cy="161925"/>
            </a:xfrm>
            <a:custGeom>
              <a:avLst/>
              <a:gdLst/>
              <a:ahLst/>
              <a:cxnLst/>
              <a:rect l="l" t="t" r="r" b="b"/>
              <a:pathLst>
                <a:path w="294004" h="161925">
                  <a:moveTo>
                    <a:pt x="133553" y="34188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34188"/>
                  </a:lnTo>
                  <a:lnTo>
                    <a:pt x="45796" y="34188"/>
                  </a:lnTo>
                  <a:lnTo>
                    <a:pt x="45796" y="161467"/>
                  </a:lnTo>
                  <a:lnTo>
                    <a:pt x="86817" y="161467"/>
                  </a:lnTo>
                  <a:lnTo>
                    <a:pt x="86817" y="34188"/>
                  </a:lnTo>
                  <a:lnTo>
                    <a:pt x="133553" y="34188"/>
                  </a:lnTo>
                  <a:close/>
                </a:path>
                <a:path w="294004" h="161925">
                  <a:moveTo>
                    <a:pt x="293573" y="34188"/>
                  </a:moveTo>
                  <a:lnTo>
                    <a:pt x="287845" y="0"/>
                  </a:lnTo>
                  <a:lnTo>
                    <a:pt x="160020" y="0"/>
                  </a:lnTo>
                  <a:lnTo>
                    <a:pt x="160020" y="34188"/>
                  </a:lnTo>
                  <a:lnTo>
                    <a:pt x="205803" y="34188"/>
                  </a:lnTo>
                  <a:lnTo>
                    <a:pt x="205803" y="161467"/>
                  </a:lnTo>
                  <a:lnTo>
                    <a:pt x="245872" y="161467"/>
                  </a:lnTo>
                  <a:lnTo>
                    <a:pt x="245872" y="34188"/>
                  </a:lnTo>
                  <a:lnTo>
                    <a:pt x="293573" y="34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71173" y="8828538"/>
              <a:ext cx="101853" cy="1614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12905" y="8828538"/>
              <a:ext cx="101853" cy="1614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65697" y="9107428"/>
              <a:ext cx="146070" cy="1675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59240" y="9111996"/>
              <a:ext cx="121678" cy="16115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83268" y="9111996"/>
              <a:ext cx="133985" cy="161290"/>
            </a:xfrm>
            <a:custGeom>
              <a:avLst/>
              <a:gdLst/>
              <a:ahLst/>
              <a:cxnLst/>
              <a:rect l="l" t="t" r="r" b="b"/>
              <a:pathLst>
                <a:path w="133984" h="161290">
                  <a:moveTo>
                    <a:pt x="85852" y="33388"/>
                  </a:moveTo>
                  <a:lnTo>
                    <a:pt x="45783" y="33388"/>
                  </a:lnTo>
                  <a:lnTo>
                    <a:pt x="45783" y="161163"/>
                  </a:lnTo>
                  <a:lnTo>
                    <a:pt x="85852" y="161163"/>
                  </a:lnTo>
                  <a:lnTo>
                    <a:pt x="85852" y="33388"/>
                  </a:lnTo>
                  <a:close/>
                </a:path>
                <a:path w="133984" h="161290">
                  <a:moveTo>
                    <a:pt x="133553" y="33375"/>
                  </a:moveTo>
                  <a:lnTo>
                    <a:pt x="127825" y="0"/>
                  </a:lnTo>
                  <a:lnTo>
                    <a:pt x="0" y="0"/>
                  </a:lnTo>
                  <a:lnTo>
                    <a:pt x="0" y="33375"/>
                  </a:lnTo>
                  <a:lnTo>
                    <a:pt x="133553" y="33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52425" y="9111992"/>
              <a:ext cx="127457" cy="1626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00257" y="9110471"/>
              <a:ext cx="157960" cy="1645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86190" y="9111989"/>
              <a:ext cx="135077" cy="1630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62975" y="9111995"/>
              <a:ext cx="187242" cy="16115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82425" y="9110471"/>
              <a:ext cx="157960" cy="1645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08264" y="8638027"/>
              <a:ext cx="135890" cy="377825"/>
            </a:xfrm>
            <a:custGeom>
              <a:avLst/>
              <a:gdLst/>
              <a:ahLst/>
              <a:cxnLst/>
              <a:rect l="l" t="t" r="r" b="b"/>
              <a:pathLst>
                <a:path w="135890" h="377825">
                  <a:moveTo>
                    <a:pt x="8902" y="0"/>
                  </a:moveTo>
                  <a:lnTo>
                    <a:pt x="0" y="12877"/>
                  </a:lnTo>
                  <a:lnTo>
                    <a:pt x="1892" y="45796"/>
                  </a:lnTo>
                  <a:lnTo>
                    <a:pt x="10375" y="88011"/>
                  </a:lnTo>
                  <a:lnTo>
                    <a:pt x="21272" y="128790"/>
                  </a:lnTo>
                  <a:lnTo>
                    <a:pt x="84048" y="370166"/>
                  </a:lnTo>
                  <a:lnTo>
                    <a:pt x="93586" y="375081"/>
                  </a:lnTo>
                  <a:lnTo>
                    <a:pt x="99631" y="377317"/>
                  </a:lnTo>
                  <a:lnTo>
                    <a:pt x="104787" y="377405"/>
                  </a:lnTo>
                  <a:lnTo>
                    <a:pt x="111645" y="375881"/>
                  </a:lnTo>
                  <a:lnTo>
                    <a:pt x="120167" y="371551"/>
                  </a:lnTo>
                  <a:lnTo>
                    <a:pt x="127812" y="364794"/>
                  </a:lnTo>
                  <a:lnTo>
                    <a:pt x="133311" y="358584"/>
                  </a:lnTo>
                  <a:lnTo>
                    <a:pt x="135420" y="355854"/>
                  </a:lnTo>
                  <a:lnTo>
                    <a:pt x="118275" y="266827"/>
                  </a:lnTo>
                  <a:lnTo>
                    <a:pt x="108788" y="216090"/>
                  </a:lnTo>
                  <a:lnTo>
                    <a:pt x="99275" y="153606"/>
                  </a:lnTo>
                  <a:lnTo>
                    <a:pt x="96659" y="97193"/>
                  </a:lnTo>
                  <a:lnTo>
                    <a:pt x="97662" y="82905"/>
                  </a:lnTo>
                  <a:lnTo>
                    <a:pt x="98323" y="77279"/>
                  </a:lnTo>
                  <a:lnTo>
                    <a:pt x="91706" y="57823"/>
                  </a:lnTo>
                  <a:lnTo>
                    <a:pt x="71805" y="32562"/>
                  </a:lnTo>
                  <a:lnTo>
                    <a:pt x="42811" y="10337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55737" y="8630412"/>
              <a:ext cx="124693" cy="30729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285988" y="8560308"/>
              <a:ext cx="259079" cy="423545"/>
            </a:xfrm>
            <a:custGeom>
              <a:avLst/>
              <a:gdLst/>
              <a:ahLst/>
              <a:cxnLst/>
              <a:rect l="l" t="t" r="r" b="b"/>
              <a:pathLst>
                <a:path w="259079" h="423545">
                  <a:moveTo>
                    <a:pt x="136893" y="207937"/>
                  </a:moveTo>
                  <a:lnTo>
                    <a:pt x="70573" y="140500"/>
                  </a:lnTo>
                  <a:lnTo>
                    <a:pt x="17716" y="108216"/>
                  </a:lnTo>
                  <a:lnTo>
                    <a:pt x="16751" y="122453"/>
                  </a:lnTo>
                  <a:lnTo>
                    <a:pt x="20599" y="125310"/>
                  </a:lnTo>
                  <a:lnTo>
                    <a:pt x="41744" y="226936"/>
                  </a:lnTo>
                  <a:lnTo>
                    <a:pt x="94602" y="417842"/>
                  </a:lnTo>
                  <a:lnTo>
                    <a:pt x="126326" y="423545"/>
                  </a:lnTo>
                  <a:lnTo>
                    <a:pt x="120561" y="296278"/>
                  </a:lnTo>
                  <a:lnTo>
                    <a:pt x="120764" y="293522"/>
                  </a:lnTo>
                  <a:lnTo>
                    <a:pt x="122237" y="284988"/>
                  </a:lnTo>
                  <a:lnTo>
                    <a:pt x="136893" y="207937"/>
                  </a:lnTo>
                  <a:close/>
                </a:path>
                <a:path w="259079" h="423545">
                  <a:moveTo>
                    <a:pt x="258914" y="104622"/>
                  </a:moveTo>
                  <a:lnTo>
                    <a:pt x="243738" y="7251"/>
                  </a:lnTo>
                  <a:lnTo>
                    <a:pt x="212407" y="2324"/>
                  </a:lnTo>
                  <a:lnTo>
                    <a:pt x="195846" y="88"/>
                  </a:lnTo>
                  <a:lnTo>
                    <a:pt x="188518" y="0"/>
                  </a:lnTo>
                  <a:lnTo>
                    <a:pt x="184937" y="1524"/>
                  </a:lnTo>
                  <a:lnTo>
                    <a:pt x="154038" y="11341"/>
                  </a:lnTo>
                  <a:lnTo>
                    <a:pt x="0" y="54025"/>
                  </a:lnTo>
                  <a:lnTo>
                    <a:pt x="17068" y="93167"/>
                  </a:lnTo>
                  <a:lnTo>
                    <a:pt x="75869" y="128485"/>
                  </a:lnTo>
                  <a:lnTo>
                    <a:pt x="112852" y="161899"/>
                  </a:lnTo>
                  <a:lnTo>
                    <a:pt x="131826" y="182892"/>
                  </a:lnTo>
                  <a:lnTo>
                    <a:pt x="151739" y="193395"/>
                  </a:lnTo>
                  <a:lnTo>
                    <a:pt x="232359" y="174307"/>
                  </a:lnTo>
                  <a:lnTo>
                    <a:pt x="258914" y="104622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18580" y="8734041"/>
              <a:ext cx="96927" cy="2693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479536" y="8712708"/>
              <a:ext cx="139065" cy="267335"/>
            </a:xfrm>
            <a:custGeom>
              <a:avLst/>
              <a:gdLst/>
              <a:ahLst/>
              <a:cxnLst/>
              <a:rect l="l" t="t" r="r" b="b"/>
              <a:pathLst>
                <a:path w="139065" h="267334">
                  <a:moveTo>
                    <a:pt x="138569" y="251764"/>
                  </a:moveTo>
                  <a:lnTo>
                    <a:pt x="138061" y="247015"/>
                  </a:lnTo>
                  <a:lnTo>
                    <a:pt x="131394" y="227063"/>
                  </a:lnTo>
                  <a:lnTo>
                    <a:pt x="114261" y="171005"/>
                  </a:lnTo>
                  <a:lnTo>
                    <a:pt x="112306" y="158661"/>
                  </a:lnTo>
                  <a:lnTo>
                    <a:pt x="111417" y="152958"/>
                  </a:lnTo>
                  <a:lnTo>
                    <a:pt x="101879" y="158661"/>
                  </a:lnTo>
                  <a:lnTo>
                    <a:pt x="110451" y="139661"/>
                  </a:lnTo>
                  <a:lnTo>
                    <a:pt x="79032" y="26606"/>
                  </a:lnTo>
                  <a:lnTo>
                    <a:pt x="69507" y="0"/>
                  </a:lnTo>
                  <a:lnTo>
                    <a:pt x="61887" y="19951"/>
                  </a:lnTo>
                  <a:lnTo>
                    <a:pt x="22491" y="148551"/>
                  </a:lnTo>
                  <a:lnTo>
                    <a:pt x="4165" y="234619"/>
                  </a:lnTo>
                  <a:lnTo>
                    <a:pt x="0" y="255562"/>
                  </a:lnTo>
                  <a:lnTo>
                    <a:pt x="355" y="256806"/>
                  </a:lnTo>
                  <a:lnTo>
                    <a:pt x="2857" y="258419"/>
                  </a:lnTo>
                  <a:lnTo>
                    <a:pt x="22847" y="266966"/>
                  </a:lnTo>
                  <a:lnTo>
                    <a:pt x="34277" y="251764"/>
                  </a:lnTo>
                  <a:lnTo>
                    <a:pt x="138569" y="251764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13816" y="8964467"/>
              <a:ext cx="171032" cy="16575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7895" y="9008364"/>
              <a:ext cx="330835" cy="454659"/>
            </a:xfrm>
            <a:custGeom>
              <a:avLst/>
              <a:gdLst/>
              <a:ahLst/>
              <a:cxnLst/>
              <a:rect l="l" t="t" r="r" b="b"/>
              <a:pathLst>
                <a:path w="330834" h="454659">
                  <a:moveTo>
                    <a:pt x="16459" y="56603"/>
                  </a:moveTo>
                  <a:lnTo>
                    <a:pt x="0" y="48768"/>
                  </a:lnTo>
                  <a:lnTo>
                    <a:pt x="2908" y="62484"/>
                  </a:lnTo>
                  <a:lnTo>
                    <a:pt x="9677" y="62484"/>
                  </a:lnTo>
                  <a:lnTo>
                    <a:pt x="16459" y="56603"/>
                  </a:lnTo>
                  <a:close/>
                </a:path>
                <a:path w="330834" h="454659">
                  <a:moveTo>
                    <a:pt x="71640" y="89585"/>
                  </a:moveTo>
                  <a:lnTo>
                    <a:pt x="65544" y="57912"/>
                  </a:lnTo>
                  <a:lnTo>
                    <a:pt x="56388" y="59829"/>
                  </a:lnTo>
                  <a:lnTo>
                    <a:pt x="53340" y="75196"/>
                  </a:lnTo>
                  <a:lnTo>
                    <a:pt x="59436" y="84785"/>
                  </a:lnTo>
                  <a:lnTo>
                    <a:pt x="71640" y="89585"/>
                  </a:lnTo>
                  <a:close/>
                </a:path>
                <a:path w="330834" h="454659">
                  <a:moveTo>
                    <a:pt x="83210" y="11734"/>
                  </a:moveTo>
                  <a:lnTo>
                    <a:pt x="70764" y="0"/>
                  </a:lnTo>
                  <a:lnTo>
                    <a:pt x="60223" y="12636"/>
                  </a:lnTo>
                  <a:lnTo>
                    <a:pt x="56400" y="21653"/>
                  </a:lnTo>
                  <a:lnTo>
                    <a:pt x="73634" y="22555"/>
                  </a:lnTo>
                  <a:lnTo>
                    <a:pt x="83210" y="11734"/>
                  </a:lnTo>
                  <a:close/>
                </a:path>
                <a:path w="330834" h="454659">
                  <a:moveTo>
                    <a:pt x="85039" y="53860"/>
                  </a:moveTo>
                  <a:lnTo>
                    <a:pt x="75628" y="48768"/>
                  </a:lnTo>
                  <a:lnTo>
                    <a:pt x="74676" y="56896"/>
                  </a:lnTo>
                  <a:lnTo>
                    <a:pt x="74676" y="60960"/>
                  </a:lnTo>
                  <a:lnTo>
                    <a:pt x="85039" y="53860"/>
                  </a:lnTo>
                  <a:close/>
                </a:path>
                <a:path w="330834" h="454659">
                  <a:moveTo>
                    <a:pt x="98767" y="105676"/>
                  </a:moveTo>
                  <a:lnTo>
                    <a:pt x="96862" y="93522"/>
                  </a:lnTo>
                  <a:lnTo>
                    <a:pt x="85471" y="82308"/>
                  </a:lnTo>
                  <a:lnTo>
                    <a:pt x="81673" y="92583"/>
                  </a:lnTo>
                  <a:lnTo>
                    <a:pt x="65532" y="101003"/>
                  </a:lnTo>
                  <a:lnTo>
                    <a:pt x="77876" y="109410"/>
                  </a:lnTo>
                  <a:lnTo>
                    <a:pt x="98767" y="105676"/>
                  </a:lnTo>
                  <a:close/>
                </a:path>
                <a:path w="330834" h="454659">
                  <a:moveTo>
                    <a:pt x="123139" y="29464"/>
                  </a:moveTo>
                  <a:lnTo>
                    <a:pt x="117322" y="24396"/>
                  </a:lnTo>
                  <a:lnTo>
                    <a:pt x="106680" y="30480"/>
                  </a:lnTo>
                  <a:lnTo>
                    <a:pt x="115392" y="42672"/>
                  </a:lnTo>
                  <a:lnTo>
                    <a:pt x="123139" y="29464"/>
                  </a:lnTo>
                  <a:close/>
                </a:path>
                <a:path w="330834" h="454659">
                  <a:moveTo>
                    <a:pt x="123456" y="113944"/>
                  </a:moveTo>
                  <a:lnTo>
                    <a:pt x="111252" y="111252"/>
                  </a:lnTo>
                  <a:lnTo>
                    <a:pt x="111252" y="124663"/>
                  </a:lnTo>
                  <a:lnTo>
                    <a:pt x="123456" y="119303"/>
                  </a:lnTo>
                  <a:lnTo>
                    <a:pt x="123456" y="113944"/>
                  </a:lnTo>
                  <a:close/>
                </a:path>
                <a:path w="330834" h="454659">
                  <a:moveTo>
                    <a:pt x="135648" y="88480"/>
                  </a:moveTo>
                  <a:lnTo>
                    <a:pt x="129933" y="83832"/>
                  </a:lnTo>
                  <a:lnTo>
                    <a:pt x="120408" y="89408"/>
                  </a:lnTo>
                  <a:lnTo>
                    <a:pt x="128028" y="100584"/>
                  </a:lnTo>
                  <a:lnTo>
                    <a:pt x="135648" y="88480"/>
                  </a:lnTo>
                  <a:close/>
                </a:path>
                <a:path w="330834" h="454659">
                  <a:moveTo>
                    <a:pt x="206667" y="229755"/>
                  </a:moveTo>
                  <a:lnTo>
                    <a:pt x="203822" y="201307"/>
                  </a:lnTo>
                  <a:lnTo>
                    <a:pt x="190538" y="159588"/>
                  </a:lnTo>
                  <a:lnTo>
                    <a:pt x="187693" y="105537"/>
                  </a:lnTo>
                  <a:lnTo>
                    <a:pt x="182003" y="103632"/>
                  </a:lnTo>
                  <a:lnTo>
                    <a:pt x="167779" y="110274"/>
                  </a:lnTo>
                  <a:lnTo>
                    <a:pt x="155448" y="133032"/>
                  </a:lnTo>
                  <a:lnTo>
                    <a:pt x="162560" y="145592"/>
                  </a:lnTo>
                  <a:lnTo>
                    <a:pt x="167462" y="155435"/>
                  </a:lnTo>
                  <a:lnTo>
                    <a:pt x="169684" y="162433"/>
                  </a:lnTo>
                  <a:lnTo>
                    <a:pt x="169875" y="166573"/>
                  </a:lnTo>
                  <a:lnTo>
                    <a:pt x="171221" y="170726"/>
                  </a:lnTo>
                  <a:lnTo>
                    <a:pt x="174879" y="177368"/>
                  </a:lnTo>
                  <a:lnTo>
                    <a:pt x="182003" y="188976"/>
                  </a:lnTo>
                  <a:lnTo>
                    <a:pt x="182956" y="206044"/>
                  </a:lnTo>
                  <a:lnTo>
                    <a:pt x="182956" y="212686"/>
                  </a:lnTo>
                  <a:lnTo>
                    <a:pt x="183324" y="216154"/>
                  </a:lnTo>
                  <a:lnTo>
                    <a:pt x="185915" y="219087"/>
                  </a:lnTo>
                  <a:lnTo>
                    <a:pt x="192963" y="223088"/>
                  </a:lnTo>
                  <a:lnTo>
                    <a:pt x="206667" y="229755"/>
                  </a:lnTo>
                  <a:close/>
                </a:path>
                <a:path w="330834" h="454659">
                  <a:moveTo>
                    <a:pt x="244805" y="435648"/>
                  </a:moveTo>
                  <a:lnTo>
                    <a:pt x="233934" y="379691"/>
                  </a:lnTo>
                  <a:lnTo>
                    <a:pt x="232575" y="370293"/>
                  </a:lnTo>
                  <a:lnTo>
                    <a:pt x="230733" y="350100"/>
                  </a:lnTo>
                  <a:lnTo>
                    <a:pt x="221856" y="298780"/>
                  </a:lnTo>
                  <a:lnTo>
                    <a:pt x="141503" y="159994"/>
                  </a:lnTo>
                  <a:lnTo>
                    <a:pt x="108978" y="144792"/>
                  </a:lnTo>
                  <a:lnTo>
                    <a:pt x="105156" y="162852"/>
                  </a:lnTo>
                  <a:lnTo>
                    <a:pt x="111848" y="183756"/>
                  </a:lnTo>
                  <a:lnTo>
                    <a:pt x="111848" y="206578"/>
                  </a:lnTo>
                  <a:lnTo>
                    <a:pt x="152984" y="410933"/>
                  </a:lnTo>
                  <a:lnTo>
                    <a:pt x="160286" y="436740"/>
                  </a:lnTo>
                  <a:lnTo>
                    <a:pt x="164820" y="449795"/>
                  </a:lnTo>
                  <a:lnTo>
                    <a:pt x="168452" y="454113"/>
                  </a:lnTo>
                  <a:lnTo>
                    <a:pt x="173075" y="453707"/>
                  </a:lnTo>
                  <a:lnTo>
                    <a:pt x="187502" y="450494"/>
                  </a:lnTo>
                  <a:lnTo>
                    <a:pt x="244805" y="435648"/>
                  </a:lnTo>
                  <a:close/>
                </a:path>
                <a:path w="330834" h="454659">
                  <a:moveTo>
                    <a:pt x="328625" y="379056"/>
                  </a:moveTo>
                  <a:lnTo>
                    <a:pt x="320128" y="324891"/>
                  </a:lnTo>
                  <a:lnTo>
                    <a:pt x="297446" y="169062"/>
                  </a:lnTo>
                  <a:lnTo>
                    <a:pt x="213360" y="123456"/>
                  </a:lnTo>
                  <a:lnTo>
                    <a:pt x="218948" y="178371"/>
                  </a:lnTo>
                  <a:lnTo>
                    <a:pt x="219976" y="190919"/>
                  </a:lnTo>
                  <a:lnTo>
                    <a:pt x="221894" y="205346"/>
                  </a:lnTo>
                  <a:lnTo>
                    <a:pt x="230339" y="260934"/>
                  </a:lnTo>
                  <a:lnTo>
                    <a:pt x="244309" y="293535"/>
                  </a:lnTo>
                  <a:lnTo>
                    <a:pt x="272910" y="322935"/>
                  </a:lnTo>
                  <a:lnTo>
                    <a:pt x="328625" y="379056"/>
                  </a:lnTo>
                  <a:close/>
                </a:path>
                <a:path w="330834" h="454659">
                  <a:moveTo>
                    <a:pt x="330454" y="426364"/>
                  </a:moveTo>
                  <a:lnTo>
                    <a:pt x="248424" y="350532"/>
                  </a:lnTo>
                  <a:lnTo>
                    <a:pt x="268693" y="432993"/>
                  </a:lnTo>
                  <a:lnTo>
                    <a:pt x="303428" y="435838"/>
                  </a:lnTo>
                  <a:lnTo>
                    <a:pt x="330454" y="426364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66035" y="9386316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40">
                  <a:moveTo>
                    <a:pt x="40513" y="39052"/>
                  </a:moveTo>
                  <a:lnTo>
                    <a:pt x="33439" y="28829"/>
                  </a:lnTo>
                  <a:lnTo>
                    <a:pt x="32804" y="27901"/>
                  </a:lnTo>
                  <a:lnTo>
                    <a:pt x="35687" y="26974"/>
                  </a:lnTo>
                  <a:lnTo>
                    <a:pt x="38557" y="24193"/>
                  </a:lnTo>
                  <a:lnTo>
                    <a:pt x="38595" y="16751"/>
                  </a:lnTo>
                  <a:lnTo>
                    <a:pt x="29908" y="16751"/>
                  </a:lnTo>
                  <a:lnTo>
                    <a:pt x="31838" y="17678"/>
                  </a:lnTo>
                  <a:lnTo>
                    <a:pt x="31838" y="23253"/>
                  </a:lnTo>
                  <a:lnTo>
                    <a:pt x="29933" y="24180"/>
                  </a:lnTo>
                  <a:lnTo>
                    <a:pt x="23152" y="24180"/>
                  </a:lnTo>
                  <a:lnTo>
                    <a:pt x="23152" y="16738"/>
                  </a:lnTo>
                  <a:lnTo>
                    <a:pt x="38582" y="16738"/>
                  </a:lnTo>
                  <a:lnTo>
                    <a:pt x="38582" y="13957"/>
                  </a:lnTo>
                  <a:lnTo>
                    <a:pt x="33756" y="11163"/>
                  </a:lnTo>
                  <a:lnTo>
                    <a:pt x="16395" y="11163"/>
                  </a:lnTo>
                  <a:lnTo>
                    <a:pt x="16395" y="39992"/>
                  </a:lnTo>
                  <a:lnTo>
                    <a:pt x="23152" y="39992"/>
                  </a:lnTo>
                  <a:lnTo>
                    <a:pt x="23152" y="28829"/>
                  </a:lnTo>
                  <a:lnTo>
                    <a:pt x="26047" y="28829"/>
                  </a:lnTo>
                  <a:lnTo>
                    <a:pt x="33769" y="40919"/>
                  </a:lnTo>
                  <a:lnTo>
                    <a:pt x="40513" y="39052"/>
                  </a:lnTo>
                  <a:close/>
                </a:path>
                <a:path w="53340" h="53340">
                  <a:moveTo>
                    <a:pt x="53060" y="26974"/>
                  </a:moveTo>
                  <a:lnTo>
                    <a:pt x="51168" y="16090"/>
                  </a:lnTo>
                  <a:lnTo>
                    <a:pt x="45821" y="7569"/>
                  </a:lnTo>
                  <a:lnTo>
                    <a:pt x="38785" y="2806"/>
                  </a:lnTo>
                  <a:lnTo>
                    <a:pt x="27012" y="2806"/>
                  </a:lnTo>
                  <a:lnTo>
                    <a:pt x="35928" y="4483"/>
                  </a:lnTo>
                  <a:lnTo>
                    <a:pt x="43294" y="9309"/>
                  </a:lnTo>
                  <a:lnTo>
                    <a:pt x="48310" y="16929"/>
                  </a:lnTo>
                  <a:lnTo>
                    <a:pt x="50165" y="26974"/>
                  </a:lnTo>
                  <a:lnTo>
                    <a:pt x="48310" y="36893"/>
                  </a:lnTo>
                  <a:lnTo>
                    <a:pt x="43294" y="44183"/>
                  </a:lnTo>
                  <a:lnTo>
                    <a:pt x="35928" y="48691"/>
                  </a:lnTo>
                  <a:lnTo>
                    <a:pt x="27076" y="50215"/>
                  </a:lnTo>
                  <a:lnTo>
                    <a:pt x="18110" y="48679"/>
                  </a:lnTo>
                  <a:lnTo>
                    <a:pt x="10731" y="44170"/>
                  </a:lnTo>
                  <a:lnTo>
                    <a:pt x="5715" y="36880"/>
                  </a:lnTo>
                  <a:lnTo>
                    <a:pt x="3860" y="26974"/>
                  </a:lnTo>
                  <a:lnTo>
                    <a:pt x="5715" y="16916"/>
                  </a:lnTo>
                  <a:lnTo>
                    <a:pt x="10731" y="9296"/>
                  </a:lnTo>
                  <a:lnTo>
                    <a:pt x="18110" y="4470"/>
                  </a:lnTo>
                  <a:lnTo>
                    <a:pt x="27012" y="2794"/>
                  </a:lnTo>
                  <a:lnTo>
                    <a:pt x="38773" y="2794"/>
                  </a:lnTo>
                  <a:lnTo>
                    <a:pt x="37592" y="1993"/>
                  </a:lnTo>
                  <a:lnTo>
                    <a:pt x="27012" y="0"/>
                  </a:lnTo>
                  <a:lnTo>
                    <a:pt x="16281" y="1993"/>
                  </a:lnTo>
                  <a:lnTo>
                    <a:pt x="7721" y="7556"/>
                  </a:lnTo>
                  <a:lnTo>
                    <a:pt x="2057" y="16090"/>
                  </a:lnTo>
                  <a:lnTo>
                    <a:pt x="0" y="26974"/>
                  </a:lnTo>
                  <a:lnTo>
                    <a:pt x="1917" y="37706"/>
                  </a:lnTo>
                  <a:lnTo>
                    <a:pt x="7366" y="45923"/>
                  </a:lnTo>
                  <a:lnTo>
                    <a:pt x="15875" y="51168"/>
                  </a:lnTo>
                  <a:lnTo>
                    <a:pt x="27012" y="53009"/>
                  </a:lnTo>
                  <a:lnTo>
                    <a:pt x="37592" y="51028"/>
                  </a:lnTo>
                  <a:lnTo>
                    <a:pt x="38798" y="50228"/>
                  </a:lnTo>
                  <a:lnTo>
                    <a:pt x="45821" y="45580"/>
                  </a:lnTo>
                  <a:lnTo>
                    <a:pt x="51168" y="37325"/>
                  </a:lnTo>
                  <a:lnTo>
                    <a:pt x="53060" y="26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4458" y="8403333"/>
              <a:ext cx="156756" cy="15659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75989" y="457196"/>
              <a:ext cx="2315210" cy="2314575"/>
            </a:xfrm>
            <a:custGeom>
              <a:avLst/>
              <a:gdLst/>
              <a:ahLst/>
              <a:cxnLst/>
              <a:rect l="l" t="t" r="r" b="b"/>
              <a:pathLst>
                <a:path w="2315209" h="2314575">
                  <a:moveTo>
                    <a:pt x="1636483" y="0"/>
                  </a:moveTo>
                  <a:lnTo>
                    <a:pt x="677621" y="0"/>
                  </a:lnTo>
                  <a:lnTo>
                    <a:pt x="0" y="677506"/>
                  </a:lnTo>
                  <a:lnTo>
                    <a:pt x="0" y="1636191"/>
                  </a:lnTo>
                  <a:lnTo>
                    <a:pt x="677621" y="2314524"/>
                  </a:lnTo>
                  <a:lnTo>
                    <a:pt x="1636483" y="2314524"/>
                  </a:lnTo>
                  <a:lnTo>
                    <a:pt x="2314943" y="1636191"/>
                  </a:lnTo>
                  <a:lnTo>
                    <a:pt x="2314943" y="677506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50608" y="2228087"/>
              <a:ext cx="3419475" cy="563880"/>
            </a:xfrm>
            <a:custGeom>
              <a:avLst/>
              <a:gdLst/>
              <a:ahLst/>
              <a:cxnLst/>
              <a:rect l="l" t="t" r="r" b="b"/>
              <a:pathLst>
                <a:path w="3419475" h="563880">
                  <a:moveTo>
                    <a:pt x="453593" y="1524"/>
                  </a:moveTo>
                  <a:lnTo>
                    <a:pt x="0" y="1524"/>
                  </a:lnTo>
                  <a:lnTo>
                    <a:pt x="0" y="64008"/>
                  </a:lnTo>
                  <a:lnTo>
                    <a:pt x="453593" y="64008"/>
                  </a:lnTo>
                  <a:lnTo>
                    <a:pt x="453593" y="1524"/>
                  </a:lnTo>
                  <a:close/>
                </a:path>
                <a:path w="3419475" h="563880">
                  <a:moveTo>
                    <a:pt x="1011618" y="1536"/>
                  </a:moveTo>
                  <a:lnTo>
                    <a:pt x="932675" y="1536"/>
                  </a:lnTo>
                  <a:lnTo>
                    <a:pt x="932675" y="240258"/>
                  </a:lnTo>
                  <a:lnTo>
                    <a:pt x="1011618" y="240258"/>
                  </a:lnTo>
                  <a:lnTo>
                    <a:pt x="1011618" y="1536"/>
                  </a:lnTo>
                  <a:close/>
                </a:path>
                <a:path w="3419475" h="563880">
                  <a:moveTo>
                    <a:pt x="1011859" y="240792"/>
                  </a:moveTo>
                  <a:lnTo>
                    <a:pt x="665911" y="240792"/>
                  </a:lnTo>
                  <a:lnTo>
                    <a:pt x="665911" y="0"/>
                  </a:lnTo>
                  <a:lnTo>
                    <a:pt x="589788" y="0"/>
                  </a:lnTo>
                  <a:lnTo>
                    <a:pt x="589788" y="240792"/>
                  </a:lnTo>
                  <a:lnTo>
                    <a:pt x="589788" y="312420"/>
                  </a:lnTo>
                  <a:lnTo>
                    <a:pt x="589788" y="562368"/>
                  </a:lnTo>
                  <a:lnTo>
                    <a:pt x="667004" y="562368"/>
                  </a:lnTo>
                  <a:lnTo>
                    <a:pt x="667004" y="312420"/>
                  </a:lnTo>
                  <a:lnTo>
                    <a:pt x="934199" y="312420"/>
                  </a:lnTo>
                  <a:lnTo>
                    <a:pt x="934199" y="563791"/>
                  </a:lnTo>
                  <a:lnTo>
                    <a:pt x="1011428" y="563791"/>
                  </a:lnTo>
                  <a:lnTo>
                    <a:pt x="1011428" y="312420"/>
                  </a:lnTo>
                  <a:lnTo>
                    <a:pt x="1011859" y="312420"/>
                  </a:lnTo>
                  <a:lnTo>
                    <a:pt x="1011859" y="240792"/>
                  </a:lnTo>
                  <a:close/>
                </a:path>
                <a:path w="3419475" h="563880">
                  <a:moveTo>
                    <a:pt x="1555572" y="492252"/>
                  </a:moveTo>
                  <a:lnTo>
                    <a:pt x="1276565" y="492252"/>
                  </a:lnTo>
                  <a:lnTo>
                    <a:pt x="1276565" y="307848"/>
                  </a:lnTo>
                  <a:lnTo>
                    <a:pt x="1537144" y="307848"/>
                  </a:lnTo>
                  <a:lnTo>
                    <a:pt x="1537144" y="240792"/>
                  </a:lnTo>
                  <a:lnTo>
                    <a:pt x="1276565" y="240792"/>
                  </a:lnTo>
                  <a:lnTo>
                    <a:pt x="1276565" y="64008"/>
                  </a:lnTo>
                  <a:lnTo>
                    <a:pt x="1551076" y="64008"/>
                  </a:lnTo>
                  <a:lnTo>
                    <a:pt x="1551076" y="1524"/>
                  </a:lnTo>
                  <a:lnTo>
                    <a:pt x="1196340" y="1524"/>
                  </a:lnTo>
                  <a:lnTo>
                    <a:pt x="1196340" y="64008"/>
                  </a:lnTo>
                  <a:lnTo>
                    <a:pt x="1196340" y="240792"/>
                  </a:lnTo>
                  <a:lnTo>
                    <a:pt x="1196340" y="562356"/>
                  </a:lnTo>
                  <a:lnTo>
                    <a:pt x="1555572" y="562356"/>
                  </a:lnTo>
                  <a:lnTo>
                    <a:pt x="1555572" y="492252"/>
                  </a:lnTo>
                  <a:close/>
                </a:path>
                <a:path w="3419475" h="563880">
                  <a:moveTo>
                    <a:pt x="3419424" y="493776"/>
                  </a:moveTo>
                  <a:lnTo>
                    <a:pt x="3138894" y="493776"/>
                  </a:lnTo>
                  <a:lnTo>
                    <a:pt x="3138894" y="307848"/>
                  </a:lnTo>
                  <a:lnTo>
                    <a:pt x="3398380" y="307848"/>
                  </a:lnTo>
                  <a:lnTo>
                    <a:pt x="3398380" y="240792"/>
                  </a:lnTo>
                  <a:lnTo>
                    <a:pt x="3137801" y="240792"/>
                  </a:lnTo>
                  <a:lnTo>
                    <a:pt x="3137801" y="64008"/>
                  </a:lnTo>
                  <a:lnTo>
                    <a:pt x="3413201" y="64008"/>
                  </a:lnTo>
                  <a:lnTo>
                    <a:pt x="3413201" y="1524"/>
                  </a:lnTo>
                  <a:lnTo>
                    <a:pt x="3058668" y="1524"/>
                  </a:lnTo>
                  <a:lnTo>
                    <a:pt x="3058668" y="64008"/>
                  </a:lnTo>
                  <a:lnTo>
                    <a:pt x="3058668" y="240792"/>
                  </a:lnTo>
                  <a:lnTo>
                    <a:pt x="3058668" y="562356"/>
                  </a:lnTo>
                  <a:lnTo>
                    <a:pt x="3419424" y="562356"/>
                  </a:lnTo>
                  <a:lnTo>
                    <a:pt x="3419424" y="493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50608" y="2293620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3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38060" y="2229611"/>
              <a:ext cx="2735580" cy="561975"/>
            </a:xfrm>
            <a:custGeom>
              <a:avLst/>
              <a:gdLst/>
              <a:ahLst/>
              <a:cxnLst/>
              <a:rect l="l" t="t" r="r" b="b"/>
              <a:pathLst>
                <a:path w="2735579" h="561975">
                  <a:moveTo>
                    <a:pt x="78943" y="64008"/>
                  </a:moveTo>
                  <a:lnTo>
                    <a:pt x="0" y="64008"/>
                  </a:lnTo>
                  <a:lnTo>
                    <a:pt x="0" y="561746"/>
                  </a:lnTo>
                  <a:lnTo>
                    <a:pt x="78943" y="561746"/>
                  </a:lnTo>
                  <a:lnTo>
                    <a:pt x="78943" y="64008"/>
                  </a:lnTo>
                  <a:close/>
                </a:path>
                <a:path w="2735579" h="561975">
                  <a:moveTo>
                    <a:pt x="2735453" y="492252"/>
                  </a:moveTo>
                  <a:lnTo>
                    <a:pt x="2473147" y="492252"/>
                  </a:lnTo>
                  <a:lnTo>
                    <a:pt x="2473147" y="0"/>
                  </a:lnTo>
                  <a:lnTo>
                    <a:pt x="2395728" y="0"/>
                  </a:lnTo>
                  <a:lnTo>
                    <a:pt x="2395728" y="492252"/>
                  </a:lnTo>
                  <a:lnTo>
                    <a:pt x="2395728" y="493166"/>
                  </a:lnTo>
                  <a:lnTo>
                    <a:pt x="2395728" y="560832"/>
                  </a:lnTo>
                  <a:lnTo>
                    <a:pt x="2735453" y="560832"/>
                  </a:lnTo>
                  <a:lnTo>
                    <a:pt x="2735453" y="492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16982" y="853452"/>
              <a:ext cx="927735" cy="1577975"/>
            </a:xfrm>
            <a:custGeom>
              <a:avLst/>
              <a:gdLst/>
              <a:ahLst/>
              <a:cxnLst/>
              <a:rect l="l" t="t" r="r" b="b"/>
              <a:pathLst>
                <a:path w="927735" h="1577975">
                  <a:moveTo>
                    <a:pt x="927595" y="1010005"/>
                  </a:moveTo>
                  <a:lnTo>
                    <a:pt x="927061" y="960374"/>
                  </a:lnTo>
                  <a:lnTo>
                    <a:pt x="926553" y="897496"/>
                  </a:lnTo>
                  <a:lnTo>
                    <a:pt x="926553" y="583044"/>
                  </a:lnTo>
                  <a:lnTo>
                    <a:pt x="925233" y="566039"/>
                  </a:lnTo>
                  <a:lnTo>
                    <a:pt x="902347" y="523811"/>
                  </a:lnTo>
                  <a:lnTo>
                    <a:pt x="850696" y="499211"/>
                  </a:lnTo>
                  <a:lnTo>
                    <a:pt x="823112" y="499186"/>
                  </a:lnTo>
                  <a:lnTo>
                    <a:pt x="794664" y="507136"/>
                  </a:lnTo>
                  <a:lnTo>
                    <a:pt x="771448" y="521004"/>
                  </a:lnTo>
                  <a:lnTo>
                    <a:pt x="755434" y="539877"/>
                  </a:lnTo>
                  <a:lnTo>
                    <a:pt x="746302" y="563435"/>
                  </a:lnTo>
                  <a:lnTo>
                    <a:pt x="743750" y="591375"/>
                  </a:lnTo>
                  <a:lnTo>
                    <a:pt x="744105" y="688136"/>
                  </a:lnTo>
                  <a:lnTo>
                    <a:pt x="743750" y="935037"/>
                  </a:lnTo>
                  <a:lnTo>
                    <a:pt x="741959" y="949007"/>
                  </a:lnTo>
                  <a:lnTo>
                    <a:pt x="736333" y="957351"/>
                  </a:lnTo>
                  <a:lnTo>
                    <a:pt x="726490" y="960374"/>
                  </a:lnTo>
                  <a:lnTo>
                    <a:pt x="712025" y="958392"/>
                  </a:lnTo>
                  <a:lnTo>
                    <a:pt x="701382" y="955586"/>
                  </a:lnTo>
                  <a:lnTo>
                    <a:pt x="690740" y="953389"/>
                  </a:lnTo>
                  <a:lnTo>
                    <a:pt x="680097" y="951826"/>
                  </a:lnTo>
                  <a:lnTo>
                    <a:pt x="669455" y="950887"/>
                  </a:lnTo>
                  <a:lnTo>
                    <a:pt x="620293" y="955344"/>
                  </a:lnTo>
                  <a:lnTo>
                    <a:pt x="575348" y="970280"/>
                  </a:lnTo>
                  <a:lnTo>
                    <a:pt x="534466" y="994283"/>
                  </a:lnTo>
                  <a:lnTo>
                    <a:pt x="497509" y="1025956"/>
                  </a:lnTo>
                  <a:lnTo>
                    <a:pt x="455460" y="1074026"/>
                  </a:lnTo>
                  <a:lnTo>
                    <a:pt x="414032" y="1125220"/>
                  </a:lnTo>
                  <a:lnTo>
                    <a:pt x="402336" y="1119378"/>
                  </a:lnTo>
                  <a:lnTo>
                    <a:pt x="393992" y="1114374"/>
                  </a:lnTo>
                  <a:lnTo>
                    <a:pt x="421525" y="1069467"/>
                  </a:lnTo>
                  <a:lnTo>
                    <a:pt x="451751" y="1029538"/>
                  </a:lnTo>
                  <a:lnTo>
                    <a:pt x="485063" y="995121"/>
                  </a:lnTo>
                  <a:lnTo>
                    <a:pt x="521804" y="966736"/>
                  </a:lnTo>
                  <a:lnTo>
                    <a:pt x="562343" y="944930"/>
                  </a:lnTo>
                  <a:lnTo>
                    <a:pt x="607034" y="930224"/>
                  </a:lnTo>
                  <a:lnTo>
                    <a:pt x="656259" y="923137"/>
                  </a:lnTo>
                  <a:lnTo>
                    <a:pt x="710361" y="924204"/>
                  </a:lnTo>
                  <a:lnTo>
                    <a:pt x="710361" y="923137"/>
                  </a:lnTo>
                  <a:lnTo>
                    <a:pt x="710349" y="718172"/>
                  </a:lnTo>
                  <a:lnTo>
                    <a:pt x="710349" y="702005"/>
                  </a:lnTo>
                  <a:lnTo>
                    <a:pt x="710349" y="161810"/>
                  </a:lnTo>
                  <a:lnTo>
                    <a:pt x="711187" y="154305"/>
                  </a:lnTo>
                  <a:lnTo>
                    <a:pt x="710349" y="146799"/>
                  </a:lnTo>
                  <a:lnTo>
                    <a:pt x="703897" y="120929"/>
                  </a:lnTo>
                  <a:lnTo>
                    <a:pt x="689381" y="100609"/>
                  </a:lnTo>
                  <a:lnTo>
                    <a:pt x="668439" y="87325"/>
                  </a:lnTo>
                  <a:lnTo>
                    <a:pt x="642734" y="82562"/>
                  </a:lnTo>
                  <a:lnTo>
                    <a:pt x="613689" y="87490"/>
                  </a:lnTo>
                  <a:lnTo>
                    <a:pt x="591299" y="102590"/>
                  </a:lnTo>
                  <a:lnTo>
                    <a:pt x="576884" y="126441"/>
                  </a:lnTo>
                  <a:lnTo>
                    <a:pt x="571779" y="157632"/>
                  </a:lnTo>
                  <a:lnTo>
                    <a:pt x="571779" y="700646"/>
                  </a:lnTo>
                  <a:lnTo>
                    <a:pt x="547662" y="702005"/>
                  </a:lnTo>
                  <a:lnTo>
                    <a:pt x="535266" y="698982"/>
                  </a:lnTo>
                  <a:lnTo>
                    <a:pt x="534543" y="697318"/>
                  </a:lnTo>
                  <a:lnTo>
                    <a:pt x="530707" y="688454"/>
                  </a:lnTo>
                  <a:lnTo>
                    <a:pt x="530047" y="667283"/>
                  </a:lnTo>
                  <a:lnTo>
                    <a:pt x="530047" y="117398"/>
                  </a:lnTo>
                  <a:lnTo>
                    <a:pt x="522909" y="48679"/>
                  </a:lnTo>
                  <a:lnTo>
                    <a:pt x="481203" y="6311"/>
                  </a:lnTo>
                  <a:lnTo>
                    <a:pt x="449084" y="0"/>
                  </a:lnTo>
                  <a:lnTo>
                    <a:pt x="387108" y="22618"/>
                  </a:lnTo>
                  <a:lnTo>
                    <a:pt x="363943" y="85915"/>
                  </a:lnTo>
                  <a:lnTo>
                    <a:pt x="363105" y="697318"/>
                  </a:lnTo>
                  <a:lnTo>
                    <a:pt x="323037" y="697318"/>
                  </a:lnTo>
                  <a:lnTo>
                    <a:pt x="323037" y="184340"/>
                  </a:lnTo>
                  <a:lnTo>
                    <a:pt x="321919" y="164084"/>
                  </a:lnTo>
                  <a:lnTo>
                    <a:pt x="309651" y="127330"/>
                  </a:lnTo>
                  <a:lnTo>
                    <a:pt x="275691" y="97942"/>
                  </a:lnTo>
                  <a:lnTo>
                    <a:pt x="253961" y="91224"/>
                  </a:lnTo>
                  <a:lnTo>
                    <a:pt x="231292" y="91236"/>
                  </a:lnTo>
                  <a:lnTo>
                    <a:pt x="187032" y="109893"/>
                  </a:lnTo>
                  <a:lnTo>
                    <a:pt x="163245" y="147320"/>
                  </a:lnTo>
                  <a:lnTo>
                    <a:pt x="160261" y="171818"/>
                  </a:lnTo>
                  <a:lnTo>
                    <a:pt x="160274" y="275005"/>
                  </a:lnTo>
                  <a:lnTo>
                    <a:pt x="161099" y="688149"/>
                  </a:lnTo>
                  <a:lnTo>
                    <a:pt x="159804" y="702805"/>
                  </a:lnTo>
                  <a:lnTo>
                    <a:pt x="155054" y="712851"/>
                  </a:lnTo>
                  <a:lnTo>
                    <a:pt x="145605" y="718058"/>
                  </a:lnTo>
                  <a:lnTo>
                    <a:pt x="130225" y="718172"/>
                  </a:lnTo>
                  <a:lnTo>
                    <a:pt x="130390" y="544156"/>
                  </a:lnTo>
                  <a:lnTo>
                    <a:pt x="130225" y="396824"/>
                  </a:lnTo>
                  <a:lnTo>
                    <a:pt x="129387" y="298615"/>
                  </a:lnTo>
                  <a:lnTo>
                    <a:pt x="116027" y="251904"/>
                  </a:lnTo>
                  <a:lnTo>
                    <a:pt x="84518" y="228854"/>
                  </a:lnTo>
                  <a:lnTo>
                    <a:pt x="64617" y="226453"/>
                  </a:lnTo>
                  <a:lnTo>
                    <a:pt x="44246" y="230212"/>
                  </a:lnTo>
                  <a:lnTo>
                    <a:pt x="12204" y="253987"/>
                  </a:lnTo>
                  <a:lnTo>
                    <a:pt x="838" y="295275"/>
                  </a:lnTo>
                  <a:lnTo>
                    <a:pt x="0" y="1064336"/>
                  </a:lnTo>
                  <a:lnTo>
                    <a:pt x="1422" y="1115123"/>
                  </a:lnTo>
                  <a:lnTo>
                    <a:pt x="4495" y="1165987"/>
                  </a:lnTo>
                  <a:lnTo>
                    <a:pt x="9271" y="1216698"/>
                  </a:lnTo>
                  <a:lnTo>
                    <a:pt x="15862" y="1267028"/>
                  </a:lnTo>
                  <a:lnTo>
                    <a:pt x="24853" y="1314500"/>
                  </a:lnTo>
                  <a:lnTo>
                    <a:pt x="38138" y="1360576"/>
                  </a:lnTo>
                  <a:lnTo>
                    <a:pt x="56184" y="1404848"/>
                  </a:lnTo>
                  <a:lnTo>
                    <a:pt x="79489" y="1446923"/>
                  </a:lnTo>
                  <a:lnTo>
                    <a:pt x="108521" y="1486395"/>
                  </a:lnTo>
                  <a:lnTo>
                    <a:pt x="146900" y="1525231"/>
                  </a:lnTo>
                  <a:lnTo>
                    <a:pt x="190220" y="1554378"/>
                  </a:lnTo>
                  <a:lnTo>
                    <a:pt x="239636" y="1572260"/>
                  </a:lnTo>
                  <a:lnTo>
                    <a:pt x="296329" y="1577314"/>
                  </a:lnTo>
                  <a:lnTo>
                    <a:pt x="348500" y="1575523"/>
                  </a:lnTo>
                  <a:lnTo>
                    <a:pt x="400634" y="1574342"/>
                  </a:lnTo>
                  <a:lnTo>
                    <a:pt x="452729" y="1573872"/>
                  </a:lnTo>
                  <a:lnTo>
                    <a:pt x="520522" y="1573872"/>
                  </a:lnTo>
                  <a:lnTo>
                    <a:pt x="520522" y="1575142"/>
                  </a:lnTo>
                  <a:lnTo>
                    <a:pt x="585381" y="1575142"/>
                  </a:lnTo>
                  <a:lnTo>
                    <a:pt x="585381" y="1577682"/>
                  </a:lnTo>
                  <a:lnTo>
                    <a:pt x="627951" y="1577682"/>
                  </a:lnTo>
                  <a:lnTo>
                    <a:pt x="627951" y="1575142"/>
                  </a:lnTo>
                  <a:lnTo>
                    <a:pt x="653897" y="1575142"/>
                  </a:lnTo>
                  <a:lnTo>
                    <a:pt x="653897" y="1573872"/>
                  </a:lnTo>
                  <a:lnTo>
                    <a:pt x="656145" y="1573872"/>
                  </a:lnTo>
                  <a:lnTo>
                    <a:pt x="688644" y="1564703"/>
                  </a:lnTo>
                  <a:lnTo>
                    <a:pt x="722617" y="1545767"/>
                  </a:lnTo>
                  <a:lnTo>
                    <a:pt x="775462" y="1496402"/>
                  </a:lnTo>
                  <a:lnTo>
                    <a:pt x="808990" y="1455369"/>
                  </a:lnTo>
                  <a:lnTo>
                    <a:pt x="837780" y="1412430"/>
                  </a:lnTo>
                  <a:lnTo>
                    <a:pt x="862063" y="1367713"/>
                  </a:lnTo>
                  <a:lnTo>
                    <a:pt x="882091" y="1321346"/>
                  </a:lnTo>
                  <a:lnTo>
                    <a:pt x="898144" y="1273454"/>
                  </a:lnTo>
                  <a:lnTo>
                    <a:pt x="910450" y="1224153"/>
                  </a:lnTo>
                  <a:lnTo>
                    <a:pt x="919276" y="1173594"/>
                  </a:lnTo>
                  <a:lnTo>
                    <a:pt x="924509" y="1125220"/>
                  </a:lnTo>
                  <a:lnTo>
                    <a:pt x="924877" y="1121879"/>
                  </a:lnTo>
                  <a:lnTo>
                    <a:pt x="927252" y="1066063"/>
                  </a:lnTo>
                  <a:lnTo>
                    <a:pt x="927595" y="101000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68383" y="2229614"/>
              <a:ext cx="370840" cy="562610"/>
            </a:xfrm>
            <a:custGeom>
              <a:avLst/>
              <a:gdLst/>
              <a:ahLst/>
              <a:cxnLst/>
              <a:rect l="l" t="t" r="r" b="b"/>
              <a:pathLst>
                <a:path w="370840" h="562610">
                  <a:moveTo>
                    <a:pt x="158254" y="0"/>
                  </a:moveTo>
                  <a:lnTo>
                    <a:pt x="0" y="1435"/>
                  </a:lnTo>
                  <a:lnTo>
                    <a:pt x="0" y="562140"/>
                  </a:lnTo>
                  <a:lnTo>
                    <a:pt x="189344" y="562140"/>
                  </a:lnTo>
                  <a:lnTo>
                    <a:pt x="235534" y="561200"/>
                  </a:lnTo>
                  <a:lnTo>
                    <a:pt x="281101" y="557136"/>
                  </a:lnTo>
                  <a:lnTo>
                    <a:pt x="324688" y="541553"/>
                  </a:lnTo>
                  <a:lnTo>
                    <a:pt x="360857" y="512457"/>
                  </a:lnTo>
                  <a:lnTo>
                    <a:pt x="370624" y="497776"/>
                  </a:lnTo>
                  <a:lnTo>
                    <a:pt x="154000" y="497776"/>
                  </a:lnTo>
                  <a:lnTo>
                    <a:pt x="75907" y="496316"/>
                  </a:lnTo>
                  <a:lnTo>
                    <a:pt x="75907" y="306362"/>
                  </a:lnTo>
                  <a:lnTo>
                    <a:pt x="157340" y="305219"/>
                  </a:lnTo>
                  <a:lnTo>
                    <a:pt x="358927" y="305219"/>
                  </a:lnTo>
                  <a:lnTo>
                    <a:pt x="352615" y="297980"/>
                  </a:lnTo>
                  <a:lnTo>
                    <a:pt x="308622" y="273875"/>
                  </a:lnTo>
                  <a:lnTo>
                    <a:pt x="303618" y="272211"/>
                  </a:lnTo>
                  <a:lnTo>
                    <a:pt x="299453" y="269709"/>
                  </a:lnTo>
                  <a:lnTo>
                    <a:pt x="294449" y="266369"/>
                  </a:lnTo>
                  <a:lnTo>
                    <a:pt x="297776" y="264706"/>
                  </a:lnTo>
                  <a:lnTo>
                    <a:pt x="300278" y="263880"/>
                  </a:lnTo>
                  <a:lnTo>
                    <a:pt x="301955" y="263042"/>
                  </a:lnTo>
                  <a:lnTo>
                    <a:pt x="342823" y="236461"/>
                  </a:lnTo>
                  <a:lnTo>
                    <a:pt x="346735" y="231597"/>
                  </a:lnTo>
                  <a:lnTo>
                    <a:pt x="76733" y="231381"/>
                  </a:lnTo>
                  <a:lnTo>
                    <a:pt x="76733" y="67259"/>
                  </a:lnTo>
                  <a:lnTo>
                    <a:pt x="158902" y="66421"/>
                  </a:lnTo>
                  <a:lnTo>
                    <a:pt x="363918" y="66421"/>
                  </a:lnTo>
                  <a:lnTo>
                    <a:pt x="343128" y="37261"/>
                  </a:lnTo>
                  <a:lnTo>
                    <a:pt x="307746" y="13385"/>
                  </a:lnTo>
                  <a:lnTo>
                    <a:pt x="262750" y="3098"/>
                  </a:lnTo>
                  <a:lnTo>
                    <a:pt x="210591" y="685"/>
                  </a:lnTo>
                  <a:lnTo>
                    <a:pt x="158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3735" y="2296043"/>
              <a:ext cx="226364" cy="1651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22383" y="2534836"/>
              <a:ext cx="244703" cy="1925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24388" y="2228087"/>
              <a:ext cx="979805" cy="565150"/>
            </a:xfrm>
            <a:custGeom>
              <a:avLst/>
              <a:gdLst/>
              <a:ahLst/>
              <a:cxnLst/>
              <a:rect l="l" t="t" r="r" b="b"/>
              <a:pathLst>
                <a:path w="979804" h="565150">
                  <a:moveTo>
                    <a:pt x="359232" y="493776"/>
                  </a:moveTo>
                  <a:lnTo>
                    <a:pt x="80225" y="493776"/>
                  </a:lnTo>
                  <a:lnTo>
                    <a:pt x="80225" y="307848"/>
                  </a:lnTo>
                  <a:lnTo>
                    <a:pt x="339725" y="307848"/>
                  </a:lnTo>
                  <a:lnTo>
                    <a:pt x="339725" y="240792"/>
                  </a:lnTo>
                  <a:lnTo>
                    <a:pt x="79133" y="240792"/>
                  </a:lnTo>
                  <a:lnTo>
                    <a:pt x="79133" y="65532"/>
                  </a:lnTo>
                  <a:lnTo>
                    <a:pt x="354533" y="65532"/>
                  </a:lnTo>
                  <a:lnTo>
                    <a:pt x="354533" y="0"/>
                  </a:lnTo>
                  <a:lnTo>
                    <a:pt x="0" y="0"/>
                  </a:lnTo>
                  <a:lnTo>
                    <a:pt x="0" y="65532"/>
                  </a:lnTo>
                  <a:lnTo>
                    <a:pt x="0" y="240792"/>
                  </a:lnTo>
                  <a:lnTo>
                    <a:pt x="0" y="562356"/>
                  </a:lnTo>
                  <a:lnTo>
                    <a:pt x="359232" y="562356"/>
                  </a:lnTo>
                  <a:lnTo>
                    <a:pt x="359232" y="493776"/>
                  </a:lnTo>
                  <a:close/>
                </a:path>
                <a:path w="979804" h="565150">
                  <a:moveTo>
                    <a:pt x="979728" y="310362"/>
                  </a:moveTo>
                  <a:lnTo>
                    <a:pt x="979487" y="257975"/>
                  </a:lnTo>
                  <a:lnTo>
                    <a:pt x="971854" y="205701"/>
                  </a:lnTo>
                  <a:lnTo>
                    <a:pt x="956919" y="153784"/>
                  </a:lnTo>
                  <a:lnTo>
                    <a:pt x="934313" y="105003"/>
                  </a:lnTo>
                  <a:lnTo>
                    <a:pt x="899058" y="60185"/>
                  </a:lnTo>
                  <a:lnTo>
                    <a:pt x="598385" y="60185"/>
                  </a:lnTo>
                  <a:lnTo>
                    <a:pt x="687184" y="66141"/>
                  </a:lnTo>
                  <a:lnTo>
                    <a:pt x="731189" y="69697"/>
                  </a:lnTo>
                  <a:lnTo>
                    <a:pt x="774725" y="75222"/>
                  </a:lnTo>
                  <a:lnTo>
                    <a:pt x="827481" y="100088"/>
                  </a:lnTo>
                  <a:lnTo>
                    <a:pt x="863320" y="148767"/>
                  </a:lnTo>
                  <a:lnTo>
                    <a:pt x="881646" y="195287"/>
                  </a:lnTo>
                  <a:lnTo>
                    <a:pt x="892441" y="242481"/>
                  </a:lnTo>
                  <a:lnTo>
                    <a:pt x="895578" y="290245"/>
                  </a:lnTo>
                  <a:lnTo>
                    <a:pt x="890917" y="338442"/>
                  </a:lnTo>
                  <a:lnTo>
                    <a:pt x="878357" y="386969"/>
                  </a:lnTo>
                  <a:lnTo>
                    <a:pt x="856767" y="431342"/>
                  </a:lnTo>
                  <a:lnTo>
                    <a:pt x="825919" y="464896"/>
                  </a:lnTo>
                  <a:lnTo>
                    <a:pt x="785990" y="486867"/>
                  </a:lnTo>
                  <a:lnTo>
                    <a:pt x="737120" y="496455"/>
                  </a:lnTo>
                  <a:lnTo>
                    <a:pt x="705891" y="497420"/>
                  </a:lnTo>
                  <a:lnTo>
                    <a:pt x="668388" y="497395"/>
                  </a:lnTo>
                  <a:lnTo>
                    <a:pt x="598385" y="496455"/>
                  </a:lnTo>
                  <a:lnTo>
                    <a:pt x="598385" y="60185"/>
                  </a:lnTo>
                  <a:lnTo>
                    <a:pt x="899058" y="60172"/>
                  </a:lnTo>
                  <a:lnTo>
                    <a:pt x="866902" y="33553"/>
                  </a:lnTo>
                  <a:lnTo>
                    <a:pt x="821550" y="12814"/>
                  </a:lnTo>
                  <a:lnTo>
                    <a:pt x="768045" y="3352"/>
                  </a:lnTo>
                  <a:lnTo>
                    <a:pt x="718908" y="1155"/>
                  </a:lnTo>
                  <a:lnTo>
                    <a:pt x="651891" y="190"/>
                  </a:lnTo>
                  <a:lnTo>
                    <a:pt x="620610" y="101"/>
                  </a:lnTo>
                  <a:lnTo>
                    <a:pt x="607263" y="127"/>
                  </a:lnTo>
                  <a:lnTo>
                    <a:pt x="520661" y="0"/>
                  </a:lnTo>
                  <a:lnTo>
                    <a:pt x="519823" y="1676"/>
                  </a:lnTo>
                  <a:lnTo>
                    <a:pt x="518160" y="2514"/>
                  </a:lnTo>
                  <a:lnTo>
                    <a:pt x="518160" y="564146"/>
                  </a:lnTo>
                  <a:lnTo>
                    <a:pt x="659866" y="564870"/>
                  </a:lnTo>
                  <a:lnTo>
                    <a:pt x="706437" y="564794"/>
                  </a:lnTo>
                  <a:lnTo>
                    <a:pt x="752995" y="564146"/>
                  </a:lnTo>
                  <a:lnTo>
                    <a:pt x="801141" y="558749"/>
                  </a:lnTo>
                  <a:lnTo>
                    <a:pt x="843610" y="545236"/>
                  </a:lnTo>
                  <a:lnTo>
                    <a:pt x="880452" y="523824"/>
                  </a:lnTo>
                  <a:lnTo>
                    <a:pt x="908761" y="497509"/>
                  </a:lnTo>
                  <a:lnTo>
                    <a:pt x="911733" y="494753"/>
                  </a:lnTo>
                  <a:lnTo>
                    <a:pt x="937488" y="458241"/>
                  </a:lnTo>
                  <a:lnTo>
                    <a:pt x="957757" y="414540"/>
                  </a:lnTo>
                  <a:lnTo>
                    <a:pt x="972515" y="362635"/>
                  </a:lnTo>
                  <a:lnTo>
                    <a:pt x="979728" y="310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30796" y="890028"/>
              <a:ext cx="4590415" cy="1237615"/>
            </a:xfrm>
            <a:custGeom>
              <a:avLst/>
              <a:gdLst/>
              <a:ahLst/>
              <a:cxnLst/>
              <a:rect l="l" t="t" r="r" b="b"/>
              <a:pathLst>
                <a:path w="4590415" h="1237614">
                  <a:moveTo>
                    <a:pt x="1109205" y="828522"/>
                  </a:moveTo>
                  <a:lnTo>
                    <a:pt x="1106131" y="777074"/>
                  </a:lnTo>
                  <a:lnTo>
                    <a:pt x="1096733" y="729132"/>
                  </a:lnTo>
                  <a:lnTo>
                    <a:pt x="1080846" y="684796"/>
                  </a:lnTo>
                  <a:lnTo>
                    <a:pt x="1058227" y="644131"/>
                  </a:lnTo>
                  <a:lnTo>
                    <a:pt x="1028700" y="607225"/>
                  </a:lnTo>
                  <a:lnTo>
                    <a:pt x="992047" y="574154"/>
                  </a:lnTo>
                  <a:lnTo>
                    <a:pt x="948067" y="544982"/>
                  </a:lnTo>
                  <a:lnTo>
                    <a:pt x="896543" y="519811"/>
                  </a:lnTo>
                  <a:lnTo>
                    <a:pt x="850214" y="501561"/>
                  </a:lnTo>
                  <a:lnTo>
                    <a:pt x="801001" y="484898"/>
                  </a:lnTo>
                  <a:lnTo>
                    <a:pt x="750290" y="469684"/>
                  </a:lnTo>
                  <a:lnTo>
                    <a:pt x="699516" y="455777"/>
                  </a:lnTo>
                  <a:lnTo>
                    <a:pt x="560768" y="420547"/>
                  </a:lnTo>
                  <a:lnTo>
                    <a:pt x="491477" y="398424"/>
                  </a:lnTo>
                  <a:lnTo>
                    <a:pt x="452907" y="362991"/>
                  </a:lnTo>
                  <a:lnTo>
                    <a:pt x="447852" y="335419"/>
                  </a:lnTo>
                  <a:lnTo>
                    <a:pt x="454088" y="309587"/>
                  </a:lnTo>
                  <a:lnTo>
                    <a:pt x="473392" y="287756"/>
                  </a:lnTo>
                  <a:lnTo>
                    <a:pt x="506603" y="272643"/>
                  </a:lnTo>
                  <a:lnTo>
                    <a:pt x="554596" y="266992"/>
                  </a:lnTo>
                  <a:lnTo>
                    <a:pt x="596074" y="271919"/>
                  </a:lnTo>
                  <a:lnTo>
                    <a:pt x="628091" y="288277"/>
                  </a:lnTo>
                  <a:lnTo>
                    <a:pt x="649008" y="318389"/>
                  </a:lnTo>
                  <a:lnTo>
                    <a:pt x="657174" y="364617"/>
                  </a:lnTo>
                  <a:lnTo>
                    <a:pt x="1074178" y="364617"/>
                  </a:lnTo>
                  <a:lnTo>
                    <a:pt x="1071638" y="315556"/>
                  </a:lnTo>
                  <a:lnTo>
                    <a:pt x="1064145" y="270611"/>
                  </a:lnTo>
                  <a:lnTo>
                    <a:pt x="1051928" y="229654"/>
                  </a:lnTo>
                  <a:lnTo>
                    <a:pt x="1035202" y="192544"/>
                  </a:lnTo>
                  <a:lnTo>
                    <a:pt x="1014183" y="159156"/>
                  </a:lnTo>
                  <a:lnTo>
                    <a:pt x="989076" y="129349"/>
                  </a:lnTo>
                  <a:lnTo>
                    <a:pt x="960120" y="103009"/>
                  </a:lnTo>
                  <a:lnTo>
                    <a:pt x="927506" y="79997"/>
                  </a:lnTo>
                  <a:lnTo>
                    <a:pt x="891463" y="60172"/>
                  </a:lnTo>
                  <a:lnTo>
                    <a:pt x="852208" y="43421"/>
                  </a:lnTo>
                  <a:lnTo>
                    <a:pt x="809955" y="29616"/>
                  </a:lnTo>
                  <a:lnTo>
                    <a:pt x="764908" y="18605"/>
                  </a:lnTo>
                  <a:lnTo>
                    <a:pt x="717308" y="10261"/>
                  </a:lnTo>
                  <a:lnTo>
                    <a:pt x="667359" y="4470"/>
                  </a:lnTo>
                  <a:lnTo>
                    <a:pt x="615276" y="1092"/>
                  </a:lnTo>
                  <a:lnTo>
                    <a:pt x="561276" y="0"/>
                  </a:lnTo>
                  <a:lnTo>
                    <a:pt x="498729" y="1612"/>
                  </a:lnTo>
                  <a:lnTo>
                    <a:pt x="439674" y="6426"/>
                  </a:lnTo>
                  <a:lnTo>
                    <a:pt x="384187" y="14389"/>
                  </a:lnTo>
                  <a:lnTo>
                    <a:pt x="332359" y="25463"/>
                  </a:lnTo>
                  <a:lnTo>
                    <a:pt x="284238" y="39585"/>
                  </a:lnTo>
                  <a:lnTo>
                    <a:pt x="239915" y="56718"/>
                  </a:lnTo>
                  <a:lnTo>
                    <a:pt x="199453" y="76809"/>
                  </a:lnTo>
                  <a:lnTo>
                    <a:pt x="162941" y="99809"/>
                  </a:lnTo>
                  <a:lnTo>
                    <a:pt x="130441" y="125679"/>
                  </a:lnTo>
                  <a:lnTo>
                    <a:pt x="102031" y="154368"/>
                  </a:lnTo>
                  <a:lnTo>
                    <a:pt x="77787" y="185826"/>
                  </a:lnTo>
                  <a:lnTo>
                    <a:pt x="57785" y="220002"/>
                  </a:lnTo>
                  <a:lnTo>
                    <a:pt x="42100" y="256844"/>
                  </a:lnTo>
                  <a:lnTo>
                    <a:pt x="30810" y="296329"/>
                  </a:lnTo>
                  <a:lnTo>
                    <a:pt x="23977" y="338391"/>
                  </a:lnTo>
                  <a:lnTo>
                    <a:pt x="21678" y="382968"/>
                  </a:lnTo>
                  <a:lnTo>
                    <a:pt x="24104" y="431749"/>
                  </a:lnTo>
                  <a:lnTo>
                    <a:pt x="31648" y="477316"/>
                  </a:lnTo>
                  <a:lnTo>
                    <a:pt x="44780" y="519557"/>
                  </a:lnTo>
                  <a:lnTo>
                    <a:pt x="63919" y="558368"/>
                  </a:lnTo>
                  <a:lnTo>
                    <a:pt x="89522" y="593610"/>
                  </a:lnTo>
                  <a:lnTo>
                    <a:pt x="122008" y="625182"/>
                  </a:lnTo>
                  <a:lnTo>
                    <a:pt x="161823" y="652970"/>
                  </a:lnTo>
                  <a:lnTo>
                    <a:pt x="209410" y="676846"/>
                  </a:lnTo>
                  <a:lnTo>
                    <a:pt x="265201" y="696696"/>
                  </a:lnTo>
                  <a:lnTo>
                    <a:pt x="595464" y="794321"/>
                  </a:lnTo>
                  <a:lnTo>
                    <a:pt x="626364" y="806246"/>
                  </a:lnTo>
                  <a:lnTo>
                    <a:pt x="651243" y="822794"/>
                  </a:lnTo>
                  <a:lnTo>
                    <a:pt x="667829" y="845121"/>
                  </a:lnTo>
                  <a:lnTo>
                    <a:pt x="673862" y="874420"/>
                  </a:lnTo>
                  <a:lnTo>
                    <a:pt x="665886" y="911237"/>
                  </a:lnTo>
                  <a:lnTo>
                    <a:pt x="643216" y="941793"/>
                  </a:lnTo>
                  <a:lnTo>
                    <a:pt x="607720" y="962647"/>
                  </a:lnTo>
                  <a:lnTo>
                    <a:pt x="561276" y="970368"/>
                  </a:lnTo>
                  <a:lnTo>
                    <a:pt x="506437" y="960043"/>
                  </a:lnTo>
                  <a:lnTo>
                    <a:pt x="470369" y="932815"/>
                  </a:lnTo>
                  <a:lnTo>
                    <a:pt x="451713" y="891311"/>
                  </a:lnTo>
                  <a:lnTo>
                    <a:pt x="447497" y="867816"/>
                  </a:lnTo>
                  <a:lnTo>
                    <a:pt x="446189" y="843534"/>
                  </a:lnTo>
                  <a:lnTo>
                    <a:pt x="0" y="843534"/>
                  </a:lnTo>
                  <a:lnTo>
                    <a:pt x="2654" y="895210"/>
                  </a:lnTo>
                  <a:lnTo>
                    <a:pt x="10414" y="942517"/>
                  </a:lnTo>
                  <a:lnTo>
                    <a:pt x="22999" y="985647"/>
                  </a:lnTo>
                  <a:lnTo>
                    <a:pt x="40132" y="1024750"/>
                  </a:lnTo>
                  <a:lnTo>
                    <a:pt x="61493" y="1059967"/>
                  </a:lnTo>
                  <a:lnTo>
                    <a:pt x="86829" y="1091463"/>
                  </a:lnTo>
                  <a:lnTo>
                    <a:pt x="115811" y="1119403"/>
                  </a:lnTo>
                  <a:lnTo>
                    <a:pt x="148183" y="1143927"/>
                  </a:lnTo>
                  <a:lnTo>
                    <a:pt x="183642" y="1165212"/>
                  </a:lnTo>
                  <a:lnTo>
                    <a:pt x="221894" y="1183398"/>
                  </a:lnTo>
                  <a:lnTo>
                    <a:pt x="262661" y="1198664"/>
                  </a:lnTo>
                  <a:lnTo>
                    <a:pt x="305650" y="1211135"/>
                  </a:lnTo>
                  <a:lnTo>
                    <a:pt x="350570" y="1221003"/>
                  </a:lnTo>
                  <a:lnTo>
                    <a:pt x="397129" y="1228394"/>
                  </a:lnTo>
                  <a:lnTo>
                    <a:pt x="445046" y="1233474"/>
                  </a:lnTo>
                  <a:lnTo>
                    <a:pt x="494017" y="1236421"/>
                  </a:lnTo>
                  <a:lnTo>
                    <a:pt x="543763" y="1237361"/>
                  </a:lnTo>
                  <a:lnTo>
                    <a:pt x="601294" y="1236091"/>
                  </a:lnTo>
                  <a:lnTo>
                    <a:pt x="656615" y="1232268"/>
                  </a:lnTo>
                  <a:lnTo>
                    <a:pt x="709561" y="1225804"/>
                  </a:lnTo>
                  <a:lnTo>
                    <a:pt x="759968" y="1216672"/>
                  </a:lnTo>
                  <a:lnTo>
                    <a:pt x="807669" y="1204798"/>
                  </a:lnTo>
                  <a:lnTo>
                    <a:pt x="852500" y="1190129"/>
                  </a:lnTo>
                  <a:lnTo>
                    <a:pt x="894308" y="1172616"/>
                  </a:lnTo>
                  <a:lnTo>
                    <a:pt x="932916" y="1152207"/>
                  </a:lnTo>
                  <a:lnTo>
                    <a:pt x="968159" y="1128826"/>
                  </a:lnTo>
                  <a:lnTo>
                    <a:pt x="999871" y="1102436"/>
                  </a:lnTo>
                  <a:lnTo>
                    <a:pt x="1027887" y="1072972"/>
                  </a:lnTo>
                  <a:lnTo>
                    <a:pt x="1052055" y="1040371"/>
                  </a:lnTo>
                  <a:lnTo>
                    <a:pt x="1072184" y="1004595"/>
                  </a:lnTo>
                  <a:lnTo>
                    <a:pt x="1088136" y="965581"/>
                  </a:lnTo>
                  <a:lnTo>
                    <a:pt x="1099731" y="923264"/>
                  </a:lnTo>
                  <a:lnTo>
                    <a:pt x="1106817" y="877595"/>
                  </a:lnTo>
                  <a:lnTo>
                    <a:pt x="1109205" y="828522"/>
                  </a:lnTo>
                  <a:close/>
                </a:path>
                <a:path w="4590415" h="1237614">
                  <a:moveTo>
                    <a:pt x="1872488" y="347472"/>
                  </a:moveTo>
                  <a:lnTo>
                    <a:pt x="1406652" y="347472"/>
                  </a:lnTo>
                  <a:lnTo>
                    <a:pt x="1406652" y="1204963"/>
                  </a:lnTo>
                  <a:lnTo>
                    <a:pt x="1872488" y="1204963"/>
                  </a:lnTo>
                  <a:lnTo>
                    <a:pt x="1872488" y="347472"/>
                  </a:lnTo>
                  <a:close/>
                </a:path>
                <a:path w="4590415" h="1237614">
                  <a:moveTo>
                    <a:pt x="2161984" y="30467"/>
                  </a:moveTo>
                  <a:lnTo>
                    <a:pt x="1117092" y="30467"/>
                  </a:lnTo>
                  <a:lnTo>
                    <a:pt x="1117092" y="346849"/>
                  </a:lnTo>
                  <a:lnTo>
                    <a:pt x="2161984" y="346849"/>
                  </a:lnTo>
                  <a:lnTo>
                    <a:pt x="2161984" y="30467"/>
                  </a:lnTo>
                  <a:close/>
                </a:path>
                <a:path w="4590415" h="1237614">
                  <a:moveTo>
                    <a:pt x="3390798" y="618261"/>
                  </a:moveTo>
                  <a:lnTo>
                    <a:pt x="3389541" y="569137"/>
                  </a:lnTo>
                  <a:lnTo>
                    <a:pt x="3385794" y="521487"/>
                  </a:lnTo>
                  <a:lnTo>
                    <a:pt x="3379533" y="475399"/>
                  </a:lnTo>
                  <a:lnTo>
                    <a:pt x="3370770" y="430936"/>
                  </a:lnTo>
                  <a:lnTo>
                    <a:pt x="3359518" y="388188"/>
                  </a:lnTo>
                  <a:lnTo>
                    <a:pt x="3345738" y="347230"/>
                  </a:lnTo>
                  <a:lnTo>
                    <a:pt x="3328479" y="306209"/>
                  </a:lnTo>
                  <a:lnTo>
                    <a:pt x="3310686" y="271005"/>
                  </a:lnTo>
                  <a:lnTo>
                    <a:pt x="3289389" y="235902"/>
                  </a:lnTo>
                  <a:lnTo>
                    <a:pt x="3265589" y="202895"/>
                  </a:lnTo>
                  <a:lnTo>
                    <a:pt x="3239274" y="172085"/>
                  </a:lnTo>
                  <a:lnTo>
                    <a:pt x="3210458" y="143535"/>
                  </a:lnTo>
                  <a:lnTo>
                    <a:pt x="3179114" y="117322"/>
                  </a:lnTo>
                  <a:lnTo>
                    <a:pt x="3145269" y="93548"/>
                  </a:lnTo>
                  <a:lnTo>
                    <a:pt x="3108896" y="72263"/>
                  </a:lnTo>
                  <a:lnTo>
                    <a:pt x="3070021" y="53568"/>
                  </a:lnTo>
                  <a:lnTo>
                    <a:pt x="3028632" y="37528"/>
                  </a:lnTo>
                  <a:lnTo>
                    <a:pt x="2984716" y="24218"/>
                  </a:lnTo>
                  <a:lnTo>
                    <a:pt x="2938284" y="13741"/>
                  </a:lnTo>
                  <a:lnTo>
                    <a:pt x="2908922" y="9194"/>
                  </a:lnTo>
                  <a:lnTo>
                    <a:pt x="2908922" y="618261"/>
                  </a:lnTo>
                  <a:lnTo>
                    <a:pt x="2906496" y="709803"/>
                  </a:lnTo>
                  <a:lnTo>
                    <a:pt x="2899473" y="781900"/>
                  </a:lnTo>
                  <a:lnTo>
                    <a:pt x="2888259" y="836790"/>
                  </a:lnTo>
                  <a:lnTo>
                    <a:pt x="2873286" y="876706"/>
                  </a:lnTo>
                  <a:lnTo>
                    <a:pt x="2833662" y="920508"/>
                  </a:lnTo>
                  <a:lnTo>
                    <a:pt x="2783878" y="931151"/>
                  </a:lnTo>
                  <a:lnTo>
                    <a:pt x="2734094" y="920508"/>
                  </a:lnTo>
                  <a:lnTo>
                    <a:pt x="2694470" y="876706"/>
                  </a:lnTo>
                  <a:lnTo>
                    <a:pt x="2679484" y="836790"/>
                  </a:lnTo>
                  <a:lnTo>
                    <a:pt x="2668282" y="781900"/>
                  </a:lnTo>
                  <a:lnTo>
                    <a:pt x="2661259" y="709803"/>
                  </a:lnTo>
                  <a:lnTo>
                    <a:pt x="2658821" y="618261"/>
                  </a:lnTo>
                  <a:lnTo>
                    <a:pt x="2661120" y="528916"/>
                  </a:lnTo>
                  <a:lnTo>
                    <a:pt x="2667812" y="457923"/>
                  </a:lnTo>
                  <a:lnTo>
                    <a:pt x="2678607" y="403288"/>
                  </a:lnTo>
                  <a:lnTo>
                    <a:pt x="2711335" y="335203"/>
                  </a:lnTo>
                  <a:lnTo>
                    <a:pt x="2756966" y="308762"/>
                  </a:lnTo>
                  <a:lnTo>
                    <a:pt x="2783878" y="306209"/>
                  </a:lnTo>
                  <a:lnTo>
                    <a:pt x="2835071" y="317779"/>
                  </a:lnTo>
                  <a:lnTo>
                    <a:pt x="2874543" y="363054"/>
                  </a:lnTo>
                  <a:lnTo>
                    <a:pt x="2889148" y="403301"/>
                  </a:lnTo>
                  <a:lnTo>
                    <a:pt x="2899943" y="457923"/>
                  </a:lnTo>
                  <a:lnTo>
                    <a:pt x="2906636" y="528916"/>
                  </a:lnTo>
                  <a:lnTo>
                    <a:pt x="2908922" y="618261"/>
                  </a:lnTo>
                  <a:lnTo>
                    <a:pt x="2908922" y="9194"/>
                  </a:lnTo>
                  <a:lnTo>
                    <a:pt x="2889339" y="6159"/>
                  </a:lnTo>
                  <a:lnTo>
                    <a:pt x="2837865" y="1549"/>
                  </a:lnTo>
                  <a:lnTo>
                    <a:pt x="2783878" y="0"/>
                  </a:lnTo>
                  <a:lnTo>
                    <a:pt x="2729992" y="1549"/>
                  </a:lnTo>
                  <a:lnTo>
                    <a:pt x="2678633" y="6159"/>
                  </a:lnTo>
                  <a:lnTo>
                    <a:pt x="2629763" y="13741"/>
                  </a:lnTo>
                  <a:lnTo>
                    <a:pt x="2583421" y="24218"/>
                  </a:lnTo>
                  <a:lnTo>
                    <a:pt x="2539581" y="37528"/>
                  </a:lnTo>
                  <a:lnTo>
                    <a:pt x="2498242" y="53568"/>
                  </a:lnTo>
                  <a:lnTo>
                    <a:pt x="2459418" y="72263"/>
                  </a:lnTo>
                  <a:lnTo>
                    <a:pt x="2423109" y="93548"/>
                  </a:lnTo>
                  <a:lnTo>
                    <a:pt x="2389301" y="117322"/>
                  </a:lnTo>
                  <a:lnTo>
                    <a:pt x="2357996" y="143535"/>
                  </a:lnTo>
                  <a:lnTo>
                    <a:pt x="2329205" y="172085"/>
                  </a:lnTo>
                  <a:lnTo>
                    <a:pt x="2302929" y="202895"/>
                  </a:lnTo>
                  <a:lnTo>
                    <a:pt x="2279142" y="235902"/>
                  </a:lnTo>
                  <a:lnTo>
                    <a:pt x="2257869" y="271005"/>
                  </a:lnTo>
                  <a:lnTo>
                    <a:pt x="2239099" y="308140"/>
                  </a:lnTo>
                  <a:lnTo>
                    <a:pt x="2222830" y="347230"/>
                  </a:lnTo>
                  <a:lnTo>
                    <a:pt x="2209063" y="388188"/>
                  </a:lnTo>
                  <a:lnTo>
                    <a:pt x="2197811" y="430936"/>
                  </a:lnTo>
                  <a:lnTo>
                    <a:pt x="2189048" y="475399"/>
                  </a:lnTo>
                  <a:lnTo>
                    <a:pt x="2182799" y="521487"/>
                  </a:lnTo>
                  <a:lnTo>
                    <a:pt x="2179040" y="569137"/>
                  </a:lnTo>
                  <a:lnTo>
                    <a:pt x="2177796" y="618261"/>
                  </a:lnTo>
                  <a:lnTo>
                    <a:pt x="2179040" y="667486"/>
                  </a:lnTo>
                  <a:lnTo>
                    <a:pt x="2182799" y="715238"/>
                  </a:lnTo>
                  <a:lnTo>
                    <a:pt x="2189048" y="761415"/>
                  </a:lnTo>
                  <a:lnTo>
                    <a:pt x="2197811" y="805967"/>
                  </a:lnTo>
                  <a:lnTo>
                    <a:pt x="2209063" y="848779"/>
                  </a:lnTo>
                  <a:lnTo>
                    <a:pt x="2222830" y="889800"/>
                  </a:lnTo>
                  <a:lnTo>
                    <a:pt x="2239099" y="928941"/>
                  </a:lnTo>
                  <a:lnTo>
                    <a:pt x="2257869" y="966127"/>
                  </a:lnTo>
                  <a:lnTo>
                    <a:pt x="2279142" y="1001280"/>
                  </a:lnTo>
                  <a:lnTo>
                    <a:pt x="2302929" y="1034326"/>
                  </a:lnTo>
                  <a:lnTo>
                    <a:pt x="2329205" y="1065174"/>
                  </a:lnTo>
                  <a:lnTo>
                    <a:pt x="2357996" y="1093749"/>
                  </a:lnTo>
                  <a:lnTo>
                    <a:pt x="2389301" y="1119974"/>
                  </a:lnTo>
                  <a:lnTo>
                    <a:pt x="2423109" y="1143774"/>
                  </a:lnTo>
                  <a:lnTo>
                    <a:pt x="2459418" y="1165059"/>
                  </a:lnTo>
                  <a:lnTo>
                    <a:pt x="2498242" y="1183779"/>
                  </a:lnTo>
                  <a:lnTo>
                    <a:pt x="2539581" y="1199819"/>
                  </a:lnTo>
                  <a:lnTo>
                    <a:pt x="2583421" y="1213129"/>
                  </a:lnTo>
                  <a:lnTo>
                    <a:pt x="2629763" y="1223606"/>
                  </a:lnTo>
                  <a:lnTo>
                    <a:pt x="2678633" y="1231201"/>
                  </a:lnTo>
                  <a:lnTo>
                    <a:pt x="2729992" y="1235811"/>
                  </a:lnTo>
                  <a:lnTo>
                    <a:pt x="2783878" y="1237361"/>
                  </a:lnTo>
                  <a:lnTo>
                    <a:pt x="2837865" y="1235811"/>
                  </a:lnTo>
                  <a:lnTo>
                    <a:pt x="2889339" y="1231201"/>
                  </a:lnTo>
                  <a:lnTo>
                    <a:pt x="2938284" y="1223606"/>
                  </a:lnTo>
                  <a:lnTo>
                    <a:pt x="2984716" y="1213129"/>
                  </a:lnTo>
                  <a:lnTo>
                    <a:pt x="3028632" y="1199819"/>
                  </a:lnTo>
                  <a:lnTo>
                    <a:pt x="3070021" y="1183779"/>
                  </a:lnTo>
                  <a:lnTo>
                    <a:pt x="3108896" y="1165059"/>
                  </a:lnTo>
                  <a:lnTo>
                    <a:pt x="3145269" y="1143774"/>
                  </a:lnTo>
                  <a:lnTo>
                    <a:pt x="3179114" y="1119974"/>
                  </a:lnTo>
                  <a:lnTo>
                    <a:pt x="3210458" y="1093749"/>
                  </a:lnTo>
                  <a:lnTo>
                    <a:pt x="3239274" y="1065174"/>
                  </a:lnTo>
                  <a:lnTo>
                    <a:pt x="3265589" y="1034326"/>
                  </a:lnTo>
                  <a:lnTo>
                    <a:pt x="3289389" y="1001280"/>
                  </a:lnTo>
                  <a:lnTo>
                    <a:pt x="3310686" y="966127"/>
                  </a:lnTo>
                  <a:lnTo>
                    <a:pt x="3328352" y="931151"/>
                  </a:lnTo>
                  <a:lnTo>
                    <a:pt x="3329470" y="928954"/>
                  </a:lnTo>
                  <a:lnTo>
                    <a:pt x="3345738" y="889800"/>
                  </a:lnTo>
                  <a:lnTo>
                    <a:pt x="3359518" y="848791"/>
                  </a:lnTo>
                  <a:lnTo>
                    <a:pt x="3370770" y="805967"/>
                  </a:lnTo>
                  <a:lnTo>
                    <a:pt x="3379533" y="761428"/>
                  </a:lnTo>
                  <a:lnTo>
                    <a:pt x="3385794" y="715238"/>
                  </a:lnTo>
                  <a:lnTo>
                    <a:pt x="3389541" y="667499"/>
                  </a:lnTo>
                  <a:lnTo>
                    <a:pt x="3390798" y="618261"/>
                  </a:lnTo>
                  <a:close/>
                </a:path>
                <a:path w="4590415" h="1237614">
                  <a:moveTo>
                    <a:pt x="4590173" y="416699"/>
                  </a:moveTo>
                  <a:lnTo>
                    <a:pt x="4588116" y="370078"/>
                  </a:lnTo>
                  <a:lnTo>
                    <a:pt x="4581944" y="325437"/>
                  </a:lnTo>
                  <a:lnTo>
                    <a:pt x="4575111" y="297408"/>
                  </a:lnTo>
                  <a:lnTo>
                    <a:pt x="4571619" y="283032"/>
                  </a:lnTo>
                  <a:lnTo>
                    <a:pt x="4557090" y="243090"/>
                  </a:lnTo>
                  <a:lnTo>
                    <a:pt x="4538345" y="205841"/>
                  </a:lnTo>
                  <a:lnTo>
                    <a:pt x="4515332" y="171526"/>
                  </a:lnTo>
                  <a:lnTo>
                    <a:pt x="4488027" y="140373"/>
                  </a:lnTo>
                  <a:lnTo>
                    <a:pt x="4456379" y="112623"/>
                  </a:lnTo>
                  <a:lnTo>
                    <a:pt x="4420374" y="88493"/>
                  </a:lnTo>
                  <a:lnTo>
                    <a:pt x="4379963" y="68224"/>
                  </a:lnTo>
                  <a:lnTo>
                    <a:pt x="4335119" y="52057"/>
                  </a:lnTo>
                  <a:lnTo>
                    <a:pt x="4285805" y="40220"/>
                  </a:lnTo>
                  <a:lnTo>
                    <a:pt x="4231983" y="32943"/>
                  </a:lnTo>
                  <a:lnTo>
                    <a:pt x="4173626" y="30467"/>
                  </a:lnTo>
                  <a:lnTo>
                    <a:pt x="4143565" y="30467"/>
                  </a:lnTo>
                  <a:lnTo>
                    <a:pt x="4143565" y="416699"/>
                  </a:lnTo>
                  <a:lnTo>
                    <a:pt x="4137926" y="461606"/>
                  </a:lnTo>
                  <a:lnTo>
                    <a:pt x="4120007" y="497014"/>
                  </a:lnTo>
                  <a:lnTo>
                    <a:pt x="4088396" y="522655"/>
                  </a:lnTo>
                  <a:lnTo>
                    <a:pt x="4041635" y="538238"/>
                  </a:lnTo>
                  <a:lnTo>
                    <a:pt x="3978287" y="543496"/>
                  </a:lnTo>
                  <a:lnTo>
                    <a:pt x="3954919" y="543496"/>
                  </a:lnTo>
                  <a:lnTo>
                    <a:pt x="3954919" y="297408"/>
                  </a:lnTo>
                  <a:lnTo>
                    <a:pt x="4004170" y="297408"/>
                  </a:lnTo>
                  <a:lnTo>
                    <a:pt x="4057446" y="301815"/>
                  </a:lnTo>
                  <a:lnTo>
                    <a:pt x="4096867" y="315379"/>
                  </a:lnTo>
                  <a:lnTo>
                    <a:pt x="4138765" y="372262"/>
                  </a:lnTo>
                  <a:lnTo>
                    <a:pt x="4143565" y="416699"/>
                  </a:lnTo>
                  <a:lnTo>
                    <a:pt x="4143565" y="30467"/>
                  </a:lnTo>
                  <a:lnTo>
                    <a:pt x="3489960" y="30467"/>
                  </a:lnTo>
                  <a:lnTo>
                    <a:pt x="3489960" y="1205001"/>
                  </a:lnTo>
                  <a:lnTo>
                    <a:pt x="3954919" y="1205001"/>
                  </a:lnTo>
                  <a:lnTo>
                    <a:pt x="3954919" y="810437"/>
                  </a:lnTo>
                  <a:lnTo>
                    <a:pt x="4108513" y="810437"/>
                  </a:lnTo>
                  <a:lnTo>
                    <a:pt x="4171950" y="808316"/>
                  </a:lnTo>
                  <a:lnTo>
                    <a:pt x="4230738" y="802093"/>
                  </a:lnTo>
                  <a:lnTo>
                    <a:pt x="4284904" y="791908"/>
                  </a:lnTo>
                  <a:lnTo>
                    <a:pt x="4334497" y="777913"/>
                  </a:lnTo>
                  <a:lnTo>
                    <a:pt x="4379569" y="760260"/>
                  </a:lnTo>
                  <a:lnTo>
                    <a:pt x="4420146" y="739101"/>
                  </a:lnTo>
                  <a:lnTo>
                    <a:pt x="4456277" y="714616"/>
                  </a:lnTo>
                  <a:lnTo>
                    <a:pt x="4487989" y="686917"/>
                  </a:lnTo>
                  <a:lnTo>
                    <a:pt x="4515358" y="656196"/>
                  </a:lnTo>
                  <a:lnTo>
                    <a:pt x="4538383" y="622592"/>
                  </a:lnTo>
                  <a:lnTo>
                    <a:pt x="4557141" y="586244"/>
                  </a:lnTo>
                  <a:lnTo>
                    <a:pt x="4571657" y="547344"/>
                  </a:lnTo>
                  <a:lnTo>
                    <a:pt x="4572622" y="543496"/>
                  </a:lnTo>
                  <a:lnTo>
                    <a:pt x="4581969" y="506006"/>
                  </a:lnTo>
                  <a:lnTo>
                    <a:pt x="4588129" y="462407"/>
                  </a:lnTo>
                  <a:lnTo>
                    <a:pt x="4590173" y="416699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18973" y="2104646"/>
              <a:ext cx="123112" cy="118618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122605" y="7494183"/>
            <a:ext cx="4109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ght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0644" y="8497334"/>
            <a:ext cx="3877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36300"/>
              </a:lnSpc>
              <a:spcBef>
                <a:spcPts val="100"/>
              </a:spcBef>
            </a:pPr>
            <a:r>
              <a:rPr sz="2200" spc="-25" dirty="0">
                <a:latin typeface="Arial Black"/>
                <a:cs typeface="Arial Black"/>
              </a:rPr>
              <a:t>BLEEDING</a:t>
            </a:r>
            <a:r>
              <a:rPr sz="2200" spc="-25" dirty="0">
                <a:solidFill>
                  <a:srgbClr val="DF0809"/>
                </a:solidFill>
                <a:latin typeface="Arial Black"/>
                <a:cs typeface="Arial Black"/>
              </a:rPr>
              <a:t>CONTROL</a:t>
            </a:r>
            <a:r>
              <a:rPr sz="2200" spc="-25" dirty="0">
                <a:latin typeface="Arial Black"/>
                <a:cs typeface="Arial Black"/>
              </a:rPr>
              <a:t>.ORG </a:t>
            </a:r>
            <a:r>
              <a:rPr sz="2200" spc="-720" dirty="0">
                <a:latin typeface="Arial Black"/>
                <a:cs typeface="Arial Black"/>
              </a:rPr>
              <a:t> </a:t>
            </a:r>
            <a:r>
              <a:rPr sz="2200" spc="-40" dirty="0">
                <a:latin typeface="Arial Black"/>
                <a:cs typeface="Arial Black"/>
              </a:rPr>
              <a:t>STOPTHE</a:t>
            </a:r>
            <a:r>
              <a:rPr sz="2200" spc="-40" dirty="0">
                <a:solidFill>
                  <a:srgbClr val="DF0809"/>
                </a:solidFill>
                <a:latin typeface="Arial Black"/>
                <a:cs typeface="Arial Black"/>
              </a:rPr>
              <a:t>BLEED</a:t>
            </a:r>
            <a:r>
              <a:rPr sz="2200" spc="-40" dirty="0">
                <a:latin typeface="Arial Black"/>
                <a:cs typeface="Arial Black"/>
              </a:rPr>
              <a:t>.ORG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78394" y="7355654"/>
            <a:ext cx="9505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85353" y="9844616"/>
            <a:ext cx="52546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STOP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BLEED®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is 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registered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trademark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U.S. </a:t>
            </a:r>
            <a:r>
              <a:rPr sz="1300" spc="-5" dirty="0">
                <a:latin typeface="Calibri"/>
                <a:cs typeface="Calibri"/>
              </a:rPr>
              <a:t>Department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</a:t>
            </a:r>
            <a:r>
              <a:rPr sz="1300" spc="34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Defense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711952" y="3666744"/>
            <a:ext cx="5199380" cy="838200"/>
          </a:xfrm>
          <a:prstGeom prst="rect">
            <a:avLst/>
          </a:prstGeom>
          <a:solidFill>
            <a:srgbClr val="AB0F24"/>
          </a:solidFill>
        </p:spPr>
        <p:txBody>
          <a:bodyPr vert="horz" wrap="square" lIns="0" tIns="0" rIns="0" bIns="0" rtlCol="0">
            <a:spAutoFit/>
          </a:bodyPr>
          <a:lstStyle/>
          <a:p>
            <a:pPr marR="174625" algn="ctr">
              <a:lnSpc>
                <a:spcPts val="4775"/>
              </a:lnSpc>
            </a:pPr>
            <a:r>
              <a:rPr sz="5200" spc="-70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52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endParaRPr sz="5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828" y="5873198"/>
            <a:ext cx="11223625" cy="157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410">
              <a:lnSpc>
                <a:spcPct val="117900"/>
              </a:lnSpc>
              <a:spcBef>
                <a:spcPts val="100"/>
              </a:spcBef>
              <a:tabLst>
                <a:tab pos="8424545" algn="l"/>
              </a:tabLst>
            </a:pPr>
            <a:r>
              <a:rPr sz="4300" spc="5" dirty="0">
                <a:solidFill>
                  <a:srgbClr val="27306B"/>
                </a:solidFill>
              </a:rPr>
              <a:t>The</a:t>
            </a:r>
            <a:r>
              <a:rPr sz="4300" spc="10" dirty="0">
                <a:solidFill>
                  <a:srgbClr val="27306B"/>
                </a:solidFill>
              </a:rPr>
              <a:t> </a:t>
            </a:r>
            <a:r>
              <a:rPr sz="4300" spc="5" dirty="0">
                <a:solidFill>
                  <a:srgbClr val="27306B"/>
                </a:solidFill>
              </a:rPr>
              <a:t>only</a:t>
            </a:r>
            <a:r>
              <a:rPr sz="4300" spc="15" dirty="0">
                <a:solidFill>
                  <a:srgbClr val="27306B"/>
                </a:solidFill>
              </a:rPr>
              <a:t> thing</a:t>
            </a:r>
            <a:r>
              <a:rPr sz="4300" spc="40" dirty="0">
                <a:solidFill>
                  <a:srgbClr val="27306B"/>
                </a:solidFill>
              </a:rPr>
              <a:t> </a:t>
            </a:r>
            <a:r>
              <a:rPr sz="4300" spc="-10" dirty="0">
                <a:solidFill>
                  <a:srgbClr val="27306B"/>
                </a:solidFill>
              </a:rPr>
              <a:t>more</a:t>
            </a:r>
            <a:r>
              <a:rPr sz="4300" spc="30" dirty="0">
                <a:solidFill>
                  <a:srgbClr val="27306B"/>
                </a:solidFill>
              </a:rPr>
              <a:t> </a:t>
            </a:r>
            <a:r>
              <a:rPr sz="4300" spc="10" dirty="0">
                <a:solidFill>
                  <a:srgbClr val="27306B"/>
                </a:solidFill>
              </a:rPr>
              <a:t>tragic</a:t>
            </a:r>
            <a:r>
              <a:rPr sz="4300" spc="40" dirty="0">
                <a:solidFill>
                  <a:srgbClr val="27306B"/>
                </a:solidFill>
              </a:rPr>
              <a:t> </a:t>
            </a:r>
            <a:r>
              <a:rPr sz="4300" spc="5" dirty="0">
                <a:solidFill>
                  <a:srgbClr val="27306B"/>
                </a:solidFill>
              </a:rPr>
              <a:t>than</a:t>
            </a:r>
            <a:r>
              <a:rPr sz="4300" spc="30" dirty="0">
                <a:solidFill>
                  <a:srgbClr val="27306B"/>
                </a:solidFill>
              </a:rPr>
              <a:t> </a:t>
            </a:r>
            <a:r>
              <a:rPr sz="4300" spc="-5" dirty="0">
                <a:solidFill>
                  <a:srgbClr val="27306B"/>
                </a:solidFill>
              </a:rPr>
              <a:t>a</a:t>
            </a:r>
            <a:r>
              <a:rPr sz="4300" spc="-10" dirty="0">
                <a:solidFill>
                  <a:srgbClr val="27306B"/>
                </a:solidFill>
              </a:rPr>
              <a:t> </a:t>
            </a:r>
            <a:r>
              <a:rPr sz="4300" spc="20" dirty="0">
                <a:solidFill>
                  <a:srgbClr val="27306B"/>
                </a:solidFill>
              </a:rPr>
              <a:t>death… </a:t>
            </a:r>
            <a:r>
              <a:rPr sz="4300" spc="-1180" dirty="0">
                <a:solidFill>
                  <a:srgbClr val="27306B"/>
                </a:solidFill>
              </a:rPr>
              <a:t> </a:t>
            </a:r>
            <a:r>
              <a:rPr sz="4300" spc="-15" dirty="0">
                <a:solidFill>
                  <a:srgbClr val="27306B"/>
                </a:solidFill>
              </a:rPr>
              <a:t>i</a:t>
            </a:r>
            <a:r>
              <a:rPr sz="4300" spc="-5" dirty="0">
                <a:solidFill>
                  <a:srgbClr val="27306B"/>
                </a:solidFill>
              </a:rPr>
              <a:t>s</a:t>
            </a:r>
            <a:r>
              <a:rPr sz="4300" spc="25" dirty="0">
                <a:solidFill>
                  <a:srgbClr val="27306B"/>
                </a:solidFill>
              </a:rPr>
              <a:t> </a:t>
            </a:r>
            <a:r>
              <a:rPr sz="4300" spc="-5" dirty="0">
                <a:solidFill>
                  <a:srgbClr val="27306B"/>
                </a:solidFill>
              </a:rPr>
              <a:t>a</a:t>
            </a:r>
            <a:r>
              <a:rPr sz="4300" spc="-10" dirty="0">
                <a:solidFill>
                  <a:srgbClr val="27306B"/>
                </a:solidFill>
              </a:rPr>
              <a:t> </a:t>
            </a:r>
            <a:r>
              <a:rPr sz="4300" spc="20" dirty="0">
                <a:solidFill>
                  <a:srgbClr val="27306B"/>
                </a:solidFill>
              </a:rPr>
              <a:t>d</a:t>
            </a:r>
            <a:r>
              <a:rPr sz="4300" spc="15" dirty="0">
                <a:solidFill>
                  <a:srgbClr val="27306B"/>
                </a:solidFill>
              </a:rPr>
              <a:t>eat</a:t>
            </a:r>
            <a:r>
              <a:rPr sz="4300" spc="-5" dirty="0">
                <a:solidFill>
                  <a:srgbClr val="27306B"/>
                </a:solidFill>
              </a:rPr>
              <a:t>h</a:t>
            </a:r>
            <a:r>
              <a:rPr sz="4300" spc="45" dirty="0">
                <a:solidFill>
                  <a:srgbClr val="27306B"/>
                </a:solidFill>
              </a:rPr>
              <a:t> </a:t>
            </a:r>
            <a:r>
              <a:rPr sz="4300" dirty="0">
                <a:solidFill>
                  <a:srgbClr val="27306B"/>
                </a:solidFill>
              </a:rPr>
              <a:t>t</a:t>
            </a:r>
            <a:r>
              <a:rPr sz="4300" spc="10" dirty="0">
                <a:solidFill>
                  <a:srgbClr val="27306B"/>
                </a:solidFill>
              </a:rPr>
              <a:t>h</a:t>
            </a:r>
            <a:r>
              <a:rPr sz="4300" spc="5" dirty="0">
                <a:solidFill>
                  <a:srgbClr val="27306B"/>
                </a:solidFill>
              </a:rPr>
              <a:t>a</a:t>
            </a:r>
            <a:r>
              <a:rPr sz="4300" spc="-5" dirty="0">
                <a:solidFill>
                  <a:srgbClr val="27306B"/>
                </a:solidFill>
              </a:rPr>
              <a:t>t</a:t>
            </a:r>
            <a:r>
              <a:rPr sz="4300" spc="25" dirty="0">
                <a:solidFill>
                  <a:srgbClr val="27306B"/>
                </a:solidFill>
              </a:rPr>
              <a:t> </a:t>
            </a:r>
            <a:r>
              <a:rPr sz="4300" spc="15" dirty="0">
                <a:solidFill>
                  <a:srgbClr val="BA2029"/>
                </a:solidFill>
              </a:rPr>
              <a:t>c</a:t>
            </a:r>
            <a:r>
              <a:rPr sz="4300" spc="20" dirty="0">
                <a:solidFill>
                  <a:srgbClr val="BA2029"/>
                </a:solidFill>
              </a:rPr>
              <a:t>ou</a:t>
            </a:r>
            <a:r>
              <a:rPr sz="4300" spc="10" dirty="0">
                <a:solidFill>
                  <a:srgbClr val="BA2029"/>
                </a:solidFill>
              </a:rPr>
              <a:t>l</a:t>
            </a:r>
            <a:r>
              <a:rPr sz="4300" spc="-5" dirty="0">
                <a:solidFill>
                  <a:srgbClr val="BA2029"/>
                </a:solidFill>
              </a:rPr>
              <a:t>d</a:t>
            </a:r>
            <a:r>
              <a:rPr sz="4300" spc="30" dirty="0">
                <a:solidFill>
                  <a:srgbClr val="BA2029"/>
                </a:solidFill>
              </a:rPr>
              <a:t> </a:t>
            </a:r>
            <a:r>
              <a:rPr sz="4300" spc="5" dirty="0">
                <a:solidFill>
                  <a:srgbClr val="BA2029"/>
                </a:solidFill>
              </a:rPr>
              <a:t>hav</a:t>
            </a:r>
            <a:r>
              <a:rPr sz="4300" spc="-5" dirty="0">
                <a:solidFill>
                  <a:srgbClr val="BA2029"/>
                </a:solidFill>
              </a:rPr>
              <a:t>e</a:t>
            </a:r>
            <a:r>
              <a:rPr sz="4300" spc="15" dirty="0">
                <a:solidFill>
                  <a:srgbClr val="BA2029"/>
                </a:solidFill>
              </a:rPr>
              <a:t> </a:t>
            </a:r>
            <a:r>
              <a:rPr sz="4300" spc="5" dirty="0">
                <a:solidFill>
                  <a:srgbClr val="BA2029"/>
                </a:solidFill>
              </a:rPr>
              <a:t>bee</a:t>
            </a:r>
            <a:r>
              <a:rPr sz="4300" spc="-5" dirty="0">
                <a:solidFill>
                  <a:srgbClr val="BA2029"/>
                </a:solidFill>
              </a:rPr>
              <a:t>n</a:t>
            </a:r>
            <a:r>
              <a:rPr sz="4300" dirty="0">
                <a:solidFill>
                  <a:srgbClr val="BA2029"/>
                </a:solidFill>
              </a:rPr>
              <a:t>	</a:t>
            </a:r>
            <a:r>
              <a:rPr sz="4300" spc="20" dirty="0">
                <a:solidFill>
                  <a:srgbClr val="BA2029"/>
                </a:solidFill>
              </a:rPr>
              <a:t>p</a:t>
            </a:r>
            <a:r>
              <a:rPr sz="4300" spc="15" dirty="0">
                <a:solidFill>
                  <a:srgbClr val="BA2029"/>
                </a:solidFill>
              </a:rPr>
              <a:t>reve</a:t>
            </a:r>
            <a:r>
              <a:rPr sz="4300" spc="20" dirty="0">
                <a:solidFill>
                  <a:srgbClr val="BA2029"/>
                </a:solidFill>
              </a:rPr>
              <a:t>n</a:t>
            </a:r>
            <a:r>
              <a:rPr sz="4300" spc="15" dirty="0">
                <a:solidFill>
                  <a:srgbClr val="BA2029"/>
                </a:solidFill>
              </a:rPr>
              <a:t>te</a:t>
            </a:r>
            <a:r>
              <a:rPr sz="4300" spc="20" dirty="0">
                <a:solidFill>
                  <a:srgbClr val="BA2029"/>
                </a:solidFill>
              </a:rPr>
              <a:t>d</a:t>
            </a:r>
            <a:r>
              <a:rPr sz="4300" spc="-5" dirty="0">
                <a:solidFill>
                  <a:srgbClr val="BA2029"/>
                </a:solidFill>
              </a:rPr>
              <a:t>.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7456932" y="3383279"/>
            <a:ext cx="575945" cy="768350"/>
          </a:xfrm>
          <a:custGeom>
            <a:avLst/>
            <a:gdLst/>
            <a:ahLst/>
            <a:cxnLst/>
            <a:rect l="l" t="t" r="r" b="b"/>
            <a:pathLst>
              <a:path w="575945" h="768350">
                <a:moveTo>
                  <a:pt x="103568" y="0"/>
                </a:moveTo>
                <a:lnTo>
                  <a:pt x="0" y="0"/>
                </a:lnTo>
                <a:lnTo>
                  <a:pt x="0" y="327037"/>
                </a:lnTo>
                <a:lnTo>
                  <a:pt x="103568" y="327037"/>
                </a:lnTo>
                <a:lnTo>
                  <a:pt x="103568" y="0"/>
                </a:lnTo>
                <a:close/>
              </a:path>
              <a:path w="575945" h="768350">
                <a:moveTo>
                  <a:pt x="575754" y="1524"/>
                </a:moveTo>
                <a:lnTo>
                  <a:pt x="467868" y="1524"/>
                </a:lnTo>
                <a:lnTo>
                  <a:pt x="467868" y="327380"/>
                </a:lnTo>
                <a:lnTo>
                  <a:pt x="575754" y="327380"/>
                </a:lnTo>
                <a:lnTo>
                  <a:pt x="575754" y="1524"/>
                </a:lnTo>
                <a:close/>
              </a:path>
              <a:path w="575945" h="768350">
                <a:moveTo>
                  <a:pt x="575894" y="423672"/>
                </a:moveTo>
                <a:lnTo>
                  <a:pt x="575487" y="423672"/>
                </a:lnTo>
                <a:lnTo>
                  <a:pt x="575487" y="327660"/>
                </a:lnTo>
                <a:lnTo>
                  <a:pt x="0" y="327660"/>
                </a:lnTo>
                <a:lnTo>
                  <a:pt x="0" y="423672"/>
                </a:lnTo>
                <a:lnTo>
                  <a:pt x="0" y="767486"/>
                </a:lnTo>
                <a:lnTo>
                  <a:pt x="104965" y="767486"/>
                </a:lnTo>
                <a:lnTo>
                  <a:pt x="104965" y="423672"/>
                </a:lnTo>
                <a:lnTo>
                  <a:pt x="469392" y="423672"/>
                </a:lnTo>
                <a:lnTo>
                  <a:pt x="469392" y="767740"/>
                </a:lnTo>
                <a:lnTo>
                  <a:pt x="575894" y="767740"/>
                </a:lnTo>
                <a:lnTo>
                  <a:pt x="575894" y="42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4" y="3384803"/>
            <a:ext cx="490855" cy="765175"/>
          </a:xfrm>
          <a:custGeom>
            <a:avLst/>
            <a:gdLst/>
            <a:ahLst/>
            <a:cxnLst/>
            <a:rect l="l" t="t" r="r" b="b"/>
            <a:pathLst>
              <a:path w="490854" h="765175">
                <a:moveTo>
                  <a:pt x="490499" y="672084"/>
                </a:moveTo>
                <a:lnTo>
                  <a:pt x="109156" y="672084"/>
                </a:lnTo>
                <a:lnTo>
                  <a:pt x="109156" y="419100"/>
                </a:lnTo>
                <a:lnTo>
                  <a:pt x="464439" y="419100"/>
                </a:lnTo>
                <a:lnTo>
                  <a:pt x="464439" y="327660"/>
                </a:lnTo>
                <a:lnTo>
                  <a:pt x="109156" y="327660"/>
                </a:lnTo>
                <a:lnTo>
                  <a:pt x="109156" y="86868"/>
                </a:lnTo>
                <a:lnTo>
                  <a:pt x="483031" y="86868"/>
                </a:lnTo>
                <a:lnTo>
                  <a:pt x="483031" y="0"/>
                </a:lnTo>
                <a:lnTo>
                  <a:pt x="0" y="0"/>
                </a:lnTo>
                <a:lnTo>
                  <a:pt x="0" y="86868"/>
                </a:lnTo>
                <a:lnTo>
                  <a:pt x="0" y="327660"/>
                </a:lnTo>
                <a:lnTo>
                  <a:pt x="0" y="765048"/>
                </a:lnTo>
                <a:lnTo>
                  <a:pt x="490499" y="765048"/>
                </a:lnTo>
                <a:lnTo>
                  <a:pt x="490499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6496" y="3384803"/>
            <a:ext cx="490855" cy="765175"/>
          </a:xfrm>
          <a:custGeom>
            <a:avLst/>
            <a:gdLst/>
            <a:ahLst/>
            <a:cxnLst/>
            <a:rect l="l" t="t" r="r" b="b"/>
            <a:pathLst>
              <a:path w="490854" h="765175">
                <a:moveTo>
                  <a:pt x="490499" y="672084"/>
                </a:moveTo>
                <a:lnTo>
                  <a:pt x="109156" y="672084"/>
                </a:lnTo>
                <a:lnTo>
                  <a:pt x="109156" y="419100"/>
                </a:lnTo>
                <a:lnTo>
                  <a:pt x="463054" y="419100"/>
                </a:lnTo>
                <a:lnTo>
                  <a:pt x="463054" y="327660"/>
                </a:lnTo>
                <a:lnTo>
                  <a:pt x="107759" y="327660"/>
                </a:lnTo>
                <a:lnTo>
                  <a:pt x="107759" y="86868"/>
                </a:lnTo>
                <a:lnTo>
                  <a:pt x="482536" y="86868"/>
                </a:lnTo>
                <a:lnTo>
                  <a:pt x="482536" y="0"/>
                </a:lnTo>
                <a:lnTo>
                  <a:pt x="0" y="0"/>
                </a:lnTo>
                <a:lnTo>
                  <a:pt x="0" y="86868"/>
                </a:lnTo>
                <a:lnTo>
                  <a:pt x="0" y="327660"/>
                </a:lnTo>
                <a:lnTo>
                  <a:pt x="0" y="765048"/>
                </a:lnTo>
                <a:lnTo>
                  <a:pt x="490499" y="765048"/>
                </a:lnTo>
                <a:lnTo>
                  <a:pt x="490499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52259" y="3384804"/>
            <a:ext cx="620395" cy="766445"/>
            <a:chOff x="6652259" y="3384804"/>
            <a:chExt cx="620395" cy="766445"/>
          </a:xfrm>
        </p:grpSpPr>
        <p:sp>
          <p:nvSpPr>
            <p:cNvPr id="8" name="object 8"/>
            <p:cNvSpPr/>
            <p:nvPr/>
          </p:nvSpPr>
          <p:spPr>
            <a:xfrm>
              <a:off x="6652259" y="3384804"/>
              <a:ext cx="620395" cy="86995"/>
            </a:xfrm>
            <a:custGeom>
              <a:avLst/>
              <a:gdLst/>
              <a:ahLst/>
              <a:cxnLst/>
              <a:rect l="l" t="t" r="r" b="b"/>
              <a:pathLst>
                <a:path w="620395" h="86995">
                  <a:moveTo>
                    <a:pt x="62026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620268" y="86868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2259" y="3473196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>
                  <a:moveTo>
                    <a:pt x="0" y="0"/>
                  </a:moveTo>
                  <a:lnTo>
                    <a:pt x="3640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8291" y="3473196"/>
              <a:ext cx="107950" cy="678180"/>
            </a:xfrm>
            <a:custGeom>
              <a:avLst/>
              <a:gdLst/>
              <a:ahLst/>
              <a:cxnLst/>
              <a:rect l="l" t="t" r="r" b="b"/>
              <a:pathLst>
                <a:path w="107950" h="678179">
                  <a:moveTo>
                    <a:pt x="107886" y="0"/>
                  </a:moveTo>
                  <a:lnTo>
                    <a:pt x="0" y="0"/>
                  </a:lnTo>
                  <a:lnTo>
                    <a:pt x="0" y="677570"/>
                  </a:lnTo>
                  <a:lnTo>
                    <a:pt x="107886" y="677570"/>
                  </a:lnTo>
                  <a:lnTo>
                    <a:pt x="107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75748" y="3384803"/>
            <a:ext cx="463550" cy="765175"/>
          </a:xfrm>
          <a:custGeom>
            <a:avLst/>
            <a:gdLst/>
            <a:ahLst/>
            <a:cxnLst/>
            <a:rect l="l" t="t" r="r" b="b"/>
            <a:pathLst>
              <a:path w="463550" h="765175">
                <a:moveTo>
                  <a:pt x="106375" y="0"/>
                </a:moveTo>
                <a:lnTo>
                  <a:pt x="0" y="0"/>
                </a:lnTo>
                <a:lnTo>
                  <a:pt x="0" y="671474"/>
                </a:lnTo>
                <a:lnTo>
                  <a:pt x="106375" y="671474"/>
                </a:lnTo>
                <a:lnTo>
                  <a:pt x="106375" y="0"/>
                </a:lnTo>
                <a:close/>
              </a:path>
              <a:path w="463550" h="765175">
                <a:moveTo>
                  <a:pt x="463054" y="672084"/>
                </a:moveTo>
                <a:lnTo>
                  <a:pt x="0" y="672084"/>
                </a:lnTo>
                <a:lnTo>
                  <a:pt x="0" y="765048"/>
                </a:lnTo>
                <a:lnTo>
                  <a:pt x="463054" y="765048"/>
                </a:lnTo>
                <a:lnTo>
                  <a:pt x="463054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003801" y="966213"/>
            <a:ext cx="3157855" cy="3157855"/>
            <a:chOff x="3003801" y="966213"/>
            <a:chExt cx="3157855" cy="3157855"/>
          </a:xfrm>
        </p:grpSpPr>
        <p:sp>
          <p:nvSpPr>
            <p:cNvPr id="13" name="object 13"/>
            <p:cNvSpPr/>
            <p:nvPr/>
          </p:nvSpPr>
          <p:spPr>
            <a:xfrm>
              <a:off x="3003801" y="966213"/>
              <a:ext cx="3157855" cy="3157855"/>
            </a:xfrm>
            <a:custGeom>
              <a:avLst/>
              <a:gdLst/>
              <a:ahLst/>
              <a:cxnLst/>
              <a:rect l="l" t="t" r="r" b="b"/>
              <a:pathLst>
                <a:path w="3157854" h="3157854">
                  <a:moveTo>
                    <a:pt x="2232228" y="0"/>
                  </a:moveTo>
                  <a:lnTo>
                    <a:pt x="924305" y="0"/>
                  </a:lnTo>
                  <a:lnTo>
                    <a:pt x="0" y="924204"/>
                  </a:lnTo>
                  <a:lnTo>
                    <a:pt x="0" y="2231974"/>
                  </a:lnTo>
                  <a:lnTo>
                    <a:pt x="924305" y="3157321"/>
                  </a:lnTo>
                  <a:lnTo>
                    <a:pt x="2232228" y="3157321"/>
                  </a:lnTo>
                  <a:lnTo>
                    <a:pt x="3157677" y="2231974"/>
                  </a:lnTo>
                  <a:lnTo>
                    <a:pt x="3157677" y="924204"/>
                  </a:lnTo>
                  <a:lnTo>
                    <a:pt x="2232228" y="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4521" y="1507248"/>
              <a:ext cx="1264920" cy="2153920"/>
            </a:xfrm>
            <a:custGeom>
              <a:avLst/>
              <a:gdLst/>
              <a:ahLst/>
              <a:cxnLst/>
              <a:rect l="l" t="t" r="r" b="b"/>
              <a:pathLst>
                <a:path w="1264920" h="2153920">
                  <a:moveTo>
                    <a:pt x="1264513" y="1378597"/>
                  </a:moveTo>
                  <a:lnTo>
                    <a:pt x="1263815" y="1310855"/>
                  </a:lnTo>
                  <a:lnTo>
                    <a:pt x="1263396" y="1276273"/>
                  </a:lnTo>
                  <a:lnTo>
                    <a:pt x="1263091" y="1225042"/>
                  </a:lnTo>
                  <a:lnTo>
                    <a:pt x="1263091" y="795820"/>
                  </a:lnTo>
                  <a:lnTo>
                    <a:pt x="1255547" y="751128"/>
                  </a:lnTo>
                  <a:lnTo>
                    <a:pt x="1230096" y="714984"/>
                  </a:lnTo>
                  <a:lnTo>
                    <a:pt x="1159687" y="681393"/>
                  </a:lnTo>
                  <a:lnTo>
                    <a:pt x="1122095" y="681355"/>
                  </a:lnTo>
                  <a:lnTo>
                    <a:pt x="1083322" y="692213"/>
                  </a:lnTo>
                  <a:lnTo>
                    <a:pt x="1051674" y="711136"/>
                  </a:lnTo>
                  <a:lnTo>
                    <a:pt x="1029843" y="736892"/>
                  </a:lnTo>
                  <a:lnTo>
                    <a:pt x="1017397" y="769061"/>
                  </a:lnTo>
                  <a:lnTo>
                    <a:pt x="1013917" y="807199"/>
                  </a:lnTo>
                  <a:lnTo>
                    <a:pt x="1014374" y="910805"/>
                  </a:lnTo>
                  <a:lnTo>
                    <a:pt x="1013917" y="1276273"/>
                  </a:lnTo>
                  <a:lnTo>
                    <a:pt x="1011478" y="1295349"/>
                  </a:lnTo>
                  <a:lnTo>
                    <a:pt x="1003820" y="1306728"/>
                  </a:lnTo>
                  <a:lnTo>
                    <a:pt x="990396" y="1310855"/>
                  </a:lnTo>
                  <a:lnTo>
                    <a:pt x="970673" y="1308150"/>
                  </a:lnTo>
                  <a:lnTo>
                    <a:pt x="956170" y="1304315"/>
                  </a:lnTo>
                  <a:lnTo>
                    <a:pt x="941666" y="1301330"/>
                  </a:lnTo>
                  <a:lnTo>
                    <a:pt x="927163" y="1299197"/>
                  </a:lnTo>
                  <a:lnTo>
                    <a:pt x="912647" y="1297914"/>
                  </a:lnTo>
                  <a:lnTo>
                    <a:pt x="858570" y="1301572"/>
                  </a:lnTo>
                  <a:lnTo>
                    <a:pt x="808189" y="1314627"/>
                  </a:lnTo>
                  <a:lnTo>
                    <a:pt x="761428" y="1336103"/>
                  </a:lnTo>
                  <a:lnTo>
                    <a:pt x="718159" y="1365021"/>
                  </a:lnTo>
                  <a:lnTo>
                    <a:pt x="678268" y="1400378"/>
                  </a:lnTo>
                  <a:lnTo>
                    <a:pt x="649135" y="1432267"/>
                  </a:lnTo>
                  <a:lnTo>
                    <a:pt x="620953" y="1465986"/>
                  </a:lnTo>
                  <a:lnTo>
                    <a:pt x="564489" y="1535861"/>
                  </a:lnTo>
                  <a:lnTo>
                    <a:pt x="552538" y="1529740"/>
                  </a:lnTo>
                  <a:lnTo>
                    <a:pt x="564121" y="1475828"/>
                  </a:lnTo>
                  <a:lnTo>
                    <a:pt x="592950" y="1434096"/>
                  </a:lnTo>
                  <a:lnTo>
                    <a:pt x="623849" y="1396123"/>
                  </a:lnTo>
                  <a:lnTo>
                    <a:pt x="657009" y="1362214"/>
                  </a:lnTo>
                  <a:lnTo>
                    <a:pt x="692619" y="1332623"/>
                  </a:lnTo>
                  <a:lnTo>
                    <a:pt x="730872" y="1307642"/>
                  </a:lnTo>
                  <a:lnTo>
                    <a:pt x="771956" y="1287538"/>
                  </a:lnTo>
                  <a:lnTo>
                    <a:pt x="816063" y="1272590"/>
                  </a:lnTo>
                  <a:lnTo>
                    <a:pt x="863384" y="1263078"/>
                  </a:lnTo>
                  <a:lnTo>
                    <a:pt x="914095" y="1259281"/>
                  </a:lnTo>
                  <a:lnTo>
                    <a:pt x="968400" y="1261478"/>
                  </a:lnTo>
                  <a:lnTo>
                    <a:pt x="968400" y="1259281"/>
                  </a:lnTo>
                  <a:lnTo>
                    <a:pt x="968400" y="980262"/>
                  </a:lnTo>
                  <a:lnTo>
                    <a:pt x="968413" y="958202"/>
                  </a:lnTo>
                  <a:lnTo>
                    <a:pt x="968413" y="231114"/>
                  </a:lnTo>
                  <a:lnTo>
                    <a:pt x="968895" y="208051"/>
                  </a:lnTo>
                  <a:lnTo>
                    <a:pt x="968413" y="200367"/>
                  </a:lnTo>
                  <a:lnTo>
                    <a:pt x="959612" y="165061"/>
                  </a:lnTo>
                  <a:lnTo>
                    <a:pt x="939825" y="137325"/>
                  </a:lnTo>
                  <a:lnTo>
                    <a:pt x="911288" y="119202"/>
                  </a:lnTo>
                  <a:lnTo>
                    <a:pt x="876249" y="112699"/>
                  </a:lnTo>
                  <a:lnTo>
                    <a:pt x="836663" y="119430"/>
                  </a:lnTo>
                  <a:lnTo>
                    <a:pt x="806132" y="140030"/>
                  </a:lnTo>
                  <a:lnTo>
                    <a:pt x="786498" y="172580"/>
                  </a:lnTo>
                  <a:lnTo>
                    <a:pt x="779538" y="215176"/>
                  </a:lnTo>
                  <a:lnTo>
                    <a:pt x="779538" y="956348"/>
                  </a:lnTo>
                  <a:lnTo>
                    <a:pt x="746645" y="958202"/>
                  </a:lnTo>
                  <a:lnTo>
                    <a:pt x="729767" y="954074"/>
                  </a:lnTo>
                  <a:lnTo>
                    <a:pt x="728776" y="951801"/>
                  </a:lnTo>
                  <a:lnTo>
                    <a:pt x="723544" y="939698"/>
                  </a:lnTo>
                  <a:lnTo>
                    <a:pt x="722655" y="910818"/>
                  </a:lnTo>
                  <a:lnTo>
                    <a:pt x="722655" y="306260"/>
                  </a:lnTo>
                  <a:lnTo>
                    <a:pt x="722934" y="208915"/>
                  </a:lnTo>
                  <a:lnTo>
                    <a:pt x="722655" y="160235"/>
                  </a:lnTo>
                  <a:lnTo>
                    <a:pt x="721512" y="111569"/>
                  </a:lnTo>
                  <a:lnTo>
                    <a:pt x="712927" y="66433"/>
                  </a:lnTo>
                  <a:lnTo>
                    <a:pt x="690372" y="31445"/>
                  </a:lnTo>
                  <a:lnTo>
                    <a:pt x="656069" y="8623"/>
                  </a:lnTo>
                  <a:lnTo>
                    <a:pt x="612292" y="0"/>
                  </a:lnTo>
                  <a:lnTo>
                    <a:pt x="564388" y="7594"/>
                  </a:lnTo>
                  <a:lnTo>
                    <a:pt x="527799" y="30873"/>
                  </a:lnTo>
                  <a:lnTo>
                    <a:pt x="504444" y="68033"/>
                  </a:lnTo>
                  <a:lnTo>
                    <a:pt x="496227" y="117259"/>
                  </a:lnTo>
                  <a:lnTo>
                    <a:pt x="495096" y="951801"/>
                  </a:lnTo>
                  <a:lnTo>
                    <a:pt x="440486" y="951801"/>
                  </a:lnTo>
                  <a:lnTo>
                    <a:pt x="440486" y="251612"/>
                  </a:lnTo>
                  <a:lnTo>
                    <a:pt x="438950" y="223964"/>
                  </a:lnTo>
                  <a:lnTo>
                    <a:pt x="422236" y="173799"/>
                  </a:lnTo>
                  <a:lnTo>
                    <a:pt x="375945" y="133680"/>
                  </a:lnTo>
                  <a:lnTo>
                    <a:pt x="346329" y="124523"/>
                  </a:lnTo>
                  <a:lnTo>
                    <a:pt x="315429" y="124536"/>
                  </a:lnTo>
                  <a:lnTo>
                    <a:pt x="255092" y="149999"/>
                  </a:lnTo>
                  <a:lnTo>
                    <a:pt x="222669" y="201079"/>
                  </a:lnTo>
                  <a:lnTo>
                    <a:pt x="218617" y="234530"/>
                  </a:lnTo>
                  <a:lnTo>
                    <a:pt x="218617" y="385432"/>
                  </a:lnTo>
                  <a:lnTo>
                    <a:pt x="219748" y="939279"/>
                  </a:lnTo>
                  <a:lnTo>
                    <a:pt x="217970" y="959294"/>
                  </a:lnTo>
                  <a:lnTo>
                    <a:pt x="211505" y="973010"/>
                  </a:lnTo>
                  <a:lnTo>
                    <a:pt x="198628" y="980097"/>
                  </a:lnTo>
                  <a:lnTo>
                    <a:pt x="177647" y="980262"/>
                  </a:lnTo>
                  <a:lnTo>
                    <a:pt x="177850" y="602767"/>
                  </a:lnTo>
                  <a:lnTo>
                    <a:pt x="177050" y="456336"/>
                  </a:lnTo>
                  <a:lnTo>
                    <a:pt x="175260" y="391058"/>
                  </a:lnTo>
                  <a:lnTo>
                    <a:pt x="158305" y="343827"/>
                  </a:lnTo>
                  <a:lnTo>
                    <a:pt x="115354" y="312369"/>
                  </a:lnTo>
                  <a:lnTo>
                    <a:pt x="88214" y="309079"/>
                  </a:lnTo>
                  <a:lnTo>
                    <a:pt x="60452" y="314223"/>
                  </a:lnTo>
                  <a:lnTo>
                    <a:pt x="16789" y="346671"/>
                  </a:lnTo>
                  <a:lnTo>
                    <a:pt x="1282" y="403034"/>
                  </a:lnTo>
                  <a:lnTo>
                    <a:pt x="0" y="852512"/>
                  </a:lnTo>
                  <a:lnTo>
                    <a:pt x="152" y="1452753"/>
                  </a:lnTo>
                  <a:lnTo>
                    <a:pt x="1524" y="1508188"/>
                  </a:lnTo>
                  <a:lnTo>
                    <a:pt x="4318" y="1563738"/>
                  </a:lnTo>
                  <a:lnTo>
                    <a:pt x="8585" y="1619237"/>
                  </a:lnTo>
                  <a:lnTo>
                    <a:pt x="14389" y="1674520"/>
                  </a:lnTo>
                  <a:lnTo>
                    <a:pt x="21767" y="1729409"/>
                  </a:lnTo>
                  <a:lnTo>
                    <a:pt x="29959" y="1775866"/>
                  </a:lnTo>
                  <a:lnTo>
                    <a:pt x="41033" y="1821434"/>
                  </a:lnTo>
                  <a:lnTo>
                    <a:pt x="55232" y="1865909"/>
                  </a:lnTo>
                  <a:lnTo>
                    <a:pt x="72796" y="1909076"/>
                  </a:lnTo>
                  <a:lnTo>
                    <a:pt x="93967" y="1950758"/>
                  </a:lnTo>
                  <a:lnTo>
                    <a:pt x="118973" y="1990750"/>
                  </a:lnTo>
                  <a:lnTo>
                    <a:pt x="148056" y="2028837"/>
                  </a:lnTo>
                  <a:lnTo>
                    <a:pt x="182270" y="2065553"/>
                  </a:lnTo>
                  <a:lnTo>
                    <a:pt x="219240" y="2096693"/>
                  </a:lnTo>
                  <a:lnTo>
                    <a:pt x="259422" y="2121636"/>
                  </a:lnTo>
                  <a:lnTo>
                    <a:pt x="303301" y="2139746"/>
                  </a:lnTo>
                  <a:lnTo>
                    <a:pt x="351358" y="2150389"/>
                  </a:lnTo>
                  <a:lnTo>
                    <a:pt x="404063" y="2152942"/>
                  </a:lnTo>
                  <a:lnTo>
                    <a:pt x="457390" y="2151024"/>
                  </a:lnTo>
                  <a:lnTo>
                    <a:pt x="564007" y="2148636"/>
                  </a:lnTo>
                  <a:lnTo>
                    <a:pt x="617258" y="2148243"/>
                  </a:lnTo>
                  <a:lnTo>
                    <a:pt x="699071" y="2148243"/>
                  </a:lnTo>
                  <a:lnTo>
                    <a:pt x="699071" y="2149513"/>
                  </a:lnTo>
                  <a:lnTo>
                    <a:pt x="755332" y="2149513"/>
                  </a:lnTo>
                  <a:lnTo>
                    <a:pt x="755332" y="2150783"/>
                  </a:lnTo>
                  <a:lnTo>
                    <a:pt x="808177" y="2150783"/>
                  </a:lnTo>
                  <a:lnTo>
                    <a:pt x="808177" y="2153323"/>
                  </a:lnTo>
                  <a:lnTo>
                    <a:pt x="848690" y="2153323"/>
                  </a:lnTo>
                  <a:lnTo>
                    <a:pt x="848690" y="2150783"/>
                  </a:lnTo>
                  <a:lnTo>
                    <a:pt x="887780" y="2150783"/>
                  </a:lnTo>
                  <a:lnTo>
                    <a:pt x="887780" y="2149513"/>
                  </a:lnTo>
                  <a:lnTo>
                    <a:pt x="892276" y="2149513"/>
                  </a:lnTo>
                  <a:lnTo>
                    <a:pt x="892276" y="2148243"/>
                  </a:lnTo>
                  <a:lnTo>
                    <a:pt x="894511" y="2148243"/>
                  </a:lnTo>
                  <a:lnTo>
                    <a:pt x="938822" y="2135721"/>
                  </a:lnTo>
                  <a:lnTo>
                    <a:pt x="985113" y="2109876"/>
                  </a:lnTo>
                  <a:lnTo>
                    <a:pt x="1027569" y="2073249"/>
                  </a:lnTo>
                  <a:lnTo>
                    <a:pt x="1057148" y="2042502"/>
                  </a:lnTo>
                  <a:lnTo>
                    <a:pt x="1091057" y="2002040"/>
                  </a:lnTo>
                  <a:lnTo>
                    <a:pt x="1121473" y="1960168"/>
                  </a:lnTo>
                  <a:lnTo>
                    <a:pt x="1148562" y="1916963"/>
                  </a:lnTo>
                  <a:lnTo>
                    <a:pt x="1172425" y="1872488"/>
                  </a:lnTo>
                  <a:lnTo>
                    <a:pt x="1193215" y="1826818"/>
                  </a:lnTo>
                  <a:lnTo>
                    <a:pt x="1211072" y="1780019"/>
                  </a:lnTo>
                  <a:lnTo>
                    <a:pt x="1226108" y="1732140"/>
                  </a:lnTo>
                  <a:lnTo>
                    <a:pt x="1238465" y="1683270"/>
                  </a:lnTo>
                  <a:lnTo>
                    <a:pt x="1248283" y="1633461"/>
                  </a:lnTo>
                  <a:lnTo>
                    <a:pt x="1255687" y="1582788"/>
                  </a:lnTo>
                  <a:lnTo>
                    <a:pt x="1260360" y="1535861"/>
                  </a:lnTo>
                  <a:lnTo>
                    <a:pt x="1260817" y="1531302"/>
                  </a:lnTo>
                  <a:lnTo>
                    <a:pt x="1263357" y="1480553"/>
                  </a:lnTo>
                  <a:lnTo>
                    <a:pt x="1264437" y="1429639"/>
                  </a:lnTo>
                  <a:lnTo>
                    <a:pt x="1264513" y="137859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404591" y="3384803"/>
            <a:ext cx="545465" cy="768350"/>
          </a:xfrm>
          <a:custGeom>
            <a:avLst/>
            <a:gdLst/>
            <a:ahLst/>
            <a:cxnLst/>
            <a:rect l="l" t="t" r="r" b="b"/>
            <a:pathLst>
              <a:path w="545465" h="768350">
                <a:moveTo>
                  <a:pt x="545198" y="536092"/>
                </a:moveTo>
                <a:lnTo>
                  <a:pt x="537679" y="491553"/>
                </a:lnTo>
                <a:lnTo>
                  <a:pt x="521627" y="453224"/>
                </a:lnTo>
                <a:lnTo>
                  <a:pt x="496951" y="420954"/>
                </a:lnTo>
                <a:lnTo>
                  <a:pt x="463537" y="394627"/>
                </a:lnTo>
                <a:lnTo>
                  <a:pt x="433819" y="380199"/>
                </a:lnTo>
                <a:lnTo>
                  <a:pt x="433819" y="549389"/>
                </a:lnTo>
                <a:lnTo>
                  <a:pt x="426021" y="597636"/>
                </a:lnTo>
                <a:lnTo>
                  <a:pt x="403072" y="636600"/>
                </a:lnTo>
                <a:lnTo>
                  <a:pt x="365607" y="663816"/>
                </a:lnTo>
                <a:lnTo>
                  <a:pt x="314261" y="676859"/>
                </a:lnTo>
                <a:lnTo>
                  <a:pt x="262610" y="679907"/>
                </a:lnTo>
                <a:lnTo>
                  <a:pt x="218948" y="679970"/>
                </a:lnTo>
                <a:lnTo>
                  <a:pt x="210223" y="679970"/>
                </a:lnTo>
                <a:lnTo>
                  <a:pt x="103619" y="677989"/>
                </a:lnTo>
                <a:lnTo>
                  <a:pt x="103619" y="418503"/>
                </a:lnTo>
                <a:lnTo>
                  <a:pt x="214769" y="416953"/>
                </a:lnTo>
                <a:lnTo>
                  <a:pt x="269341" y="417068"/>
                </a:lnTo>
                <a:lnTo>
                  <a:pt x="323367" y="419646"/>
                </a:lnTo>
                <a:lnTo>
                  <a:pt x="370090" y="432714"/>
                </a:lnTo>
                <a:lnTo>
                  <a:pt x="405066" y="461048"/>
                </a:lnTo>
                <a:lnTo>
                  <a:pt x="426808" y="501103"/>
                </a:lnTo>
                <a:lnTo>
                  <a:pt x="433819" y="549389"/>
                </a:lnTo>
                <a:lnTo>
                  <a:pt x="433819" y="380199"/>
                </a:lnTo>
                <a:lnTo>
                  <a:pt x="421297" y="374116"/>
                </a:lnTo>
                <a:lnTo>
                  <a:pt x="414464" y="371843"/>
                </a:lnTo>
                <a:lnTo>
                  <a:pt x="408762" y="368427"/>
                </a:lnTo>
                <a:lnTo>
                  <a:pt x="401942" y="363880"/>
                </a:lnTo>
                <a:lnTo>
                  <a:pt x="406488" y="361594"/>
                </a:lnTo>
                <a:lnTo>
                  <a:pt x="409905" y="360464"/>
                </a:lnTo>
                <a:lnTo>
                  <a:pt x="412178" y="359321"/>
                </a:lnTo>
                <a:lnTo>
                  <a:pt x="458406" y="330923"/>
                </a:lnTo>
                <a:lnTo>
                  <a:pt x="472859" y="316369"/>
                </a:lnTo>
                <a:lnTo>
                  <a:pt x="491998" y="297129"/>
                </a:lnTo>
                <a:lnTo>
                  <a:pt x="513194" y="257149"/>
                </a:lnTo>
                <a:lnTo>
                  <a:pt x="522185" y="210235"/>
                </a:lnTo>
                <a:lnTo>
                  <a:pt x="519226" y="155613"/>
                </a:lnTo>
                <a:lnTo>
                  <a:pt x="506793" y="108839"/>
                </a:lnTo>
                <a:lnTo>
                  <a:pt x="496493" y="90741"/>
                </a:lnTo>
                <a:lnTo>
                  <a:pt x="216916" y="90741"/>
                </a:lnTo>
                <a:lnTo>
                  <a:pt x="272884" y="90919"/>
                </a:lnTo>
                <a:lnTo>
                  <a:pt x="329069" y="93027"/>
                </a:lnTo>
                <a:lnTo>
                  <a:pt x="380174" y="115214"/>
                </a:lnTo>
                <a:lnTo>
                  <a:pt x="406501" y="168135"/>
                </a:lnTo>
                <a:lnTo>
                  <a:pt x="391922" y="267677"/>
                </a:lnTo>
                <a:lnTo>
                  <a:pt x="354672" y="300863"/>
                </a:lnTo>
                <a:lnTo>
                  <a:pt x="317690" y="314947"/>
                </a:lnTo>
                <a:lnTo>
                  <a:pt x="264883" y="316090"/>
                </a:lnTo>
                <a:lnTo>
                  <a:pt x="246888" y="316191"/>
                </a:lnTo>
                <a:lnTo>
                  <a:pt x="104762" y="316077"/>
                </a:lnTo>
                <a:lnTo>
                  <a:pt x="104762" y="91871"/>
                </a:lnTo>
                <a:lnTo>
                  <a:pt x="216916" y="90728"/>
                </a:lnTo>
                <a:lnTo>
                  <a:pt x="496481" y="90728"/>
                </a:lnTo>
                <a:lnTo>
                  <a:pt x="483692" y="68237"/>
                </a:lnTo>
                <a:lnTo>
                  <a:pt x="450761" y="35890"/>
                </a:lnTo>
                <a:lnTo>
                  <a:pt x="408813" y="13868"/>
                </a:lnTo>
                <a:lnTo>
                  <a:pt x="358673" y="4241"/>
                </a:lnTo>
                <a:lnTo>
                  <a:pt x="307848" y="1600"/>
                </a:lnTo>
                <a:lnTo>
                  <a:pt x="256895" y="304"/>
                </a:lnTo>
                <a:lnTo>
                  <a:pt x="205790" y="0"/>
                </a:lnTo>
                <a:lnTo>
                  <a:pt x="0" y="1968"/>
                </a:lnTo>
                <a:lnTo>
                  <a:pt x="0" y="767892"/>
                </a:lnTo>
                <a:lnTo>
                  <a:pt x="258470" y="767892"/>
                </a:lnTo>
                <a:lnTo>
                  <a:pt x="321525" y="766610"/>
                </a:lnTo>
                <a:lnTo>
                  <a:pt x="383717" y="761060"/>
                </a:lnTo>
                <a:lnTo>
                  <a:pt x="432003" y="745693"/>
                </a:lnTo>
                <a:lnTo>
                  <a:pt x="474332" y="717804"/>
                </a:lnTo>
                <a:lnTo>
                  <a:pt x="508673" y="679983"/>
                </a:lnTo>
                <a:lnTo>
                  <a:pt x="532587" y="635647"/>
                </a:lnTo>
                <a:lnTo>
                  <a:pt x="544258" y="586943"/>
                </a:lnTo>
                <a:lnTo>
                  <a:pt x="545198" y="53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27536" y="3384803"/>
            <a:ext cx="492125" cy="763905"/>
          </a:xfrm>
          <a:custGeom>
            <a:avLst/>
            <a:gdLst/>
            <a:ahLst/>
            <a:cxnLst/>
            <a:rect l="l" t="t" r="r" b="b"/>
            <a:pathLst>
              <a:path w="492125" h="763904">
                <a:moveTo>
                  <a:pt x="492010" y="672084"/>
                </a:moveTo>
                <a:lnTo>
                  <a:pt x="110667" y="672084"/>
                </a:lnTo>
                <a:lnTo>
                  <a:pt x="110667" y="417576"/>
                </a:lnTo>
                <a:lnTo>
                  <a:pt x="464578" y="417576"/>
                </a:lnTo>
                <a:lnTo>
                  <a:pt x="464578" y="326136"/>
                </a:lnTo>
                <a:lnTo>
                  <a:pt x="109283" y="326136"/>
                </a:lnTo>
                <a:lnTo>
                  <a:pt x="109283" y="86868"/>
                </a:lnTo>
                <a:lnTo>
                  <a:pt x="484060" y="86868"/>
                </a:lnTo>
                <a:lnTo>
                  <a:pt x="484060" y="0"/>
                </a:lnTo>
                <a:lnTo>
                  <a:pt x="0" y="0"/>
                </a:lnTo>
                <a:lnTo>
                  <a:pt x="0" y="86868"/>
                </a:lnTo>
                <a:lnTo>
                  <a:pt x="0" y="326136"/>
                </a:lnTo>
                <a:lnTo>
                  <a:pt x="0" y="763524"/>
                </a:lnTo>
                <a:lnTo>
                  <a:pt x="492010" y="763524"/>
                </a:lnTo>
                <a:lnTo>
                  <a:pt x="492010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4828" y="1557527"/>
            <a:ext cx="4626610" cy="1687195"/>
          </a:xfrm>
          <a:custGeom>
            <a:avLst/>
            <a:gdLst/>
            <a:ahLst/>
            <a:cxnLst/>
            <a:rect l="l" t="t" r="r" b="b"/>
            <a:pathLst>
              <a:path w="4626609" h="1687195">
                <a:moveTo>
                  <a:pt x="1465084" y="497103"/>
                </a:moveTo>
                <a:lnTo>
                  <a:pt x="1463243" y="447903"/>
                </a:lnTo>
                <a:lnTo>
                  <a:pt x="1457794" y="401688"/>
                </a:lnTo>
                <a:lnTo>
                  <a:pt x="1450009" y="364020"/>
                </a:lnTo>
                <a:lnTo>
                  <a:pt x="756424" y="364020"/>
                </a:lnTo>
                <a:lnTo>
                  <a:pt x="802640" y="368249"/>
                </a:lnTo>
                <a:lnTo>
                  <a:pt x="840892" y="382028"/>
                </a:lnTo>
                <a:lnTo>
                  <a:pt x="870013" y="407009"/>
                </a:lnTo>
                <a:lnTo>
                  <a:pt x="888885" y="444817"/>
                </a:lnTo>
                <a:lnTo>
                  <a:pt x="896340" y="497103"/>
                </a:lnTo>
                <a:lnTo>
                  <a:pt x="1465084" y="497103"/>
                </a:lnTo>
                <a:close/>
              </a:path>
              <a:path w="4626609" h="1687195">
                <a:moveTo>
                  <a:pt x="1512874" y="1129550"/>
                </a:moveTo>
                <a:lnTo>
                  <a:pt x="1510652" y="1078064"/>
                </a:lnTo>
                <a:lnTo>
                  <a:pt x="1503921" y="1029093"/>
                </a:lnTo>
                <a:lnTo>
                  <a:pt x="1492580" y="982687"/>
                </a:lnTo>
                <a:lnTo>
                  <a:pt x="1476527" y="938885"/>
                </a:lnTo>
                <a:lnTo>
                  <a:pt x="1455635" y="897737"/>
                </a:lnTo>
                <a:lnTo>
                  <a:pt x="1429804" y="859269"/>
                </a:lnTo>
                <a:lnTo>
                  <a:pt x="1398930" y="823531"/>
                </a:lnTo>
                <a:lnTo>
                  <a:pt x="1362900" y="790562"/>
                </a:lnTo>
                <a:lnTo>
                  <a:pt x="1321600" y="760399"/>
                </a:lnTo>
                <a:lnTo>
                  <a:pt x="1274940" y="733094"/>
                </a:lnTo>
                <a:lnTo>
                  <a:pt x="1222806" y="708672"/>
                </a:lnTo>
                <a:lnTo>
                  <a:pt x="1172641" y="688594"/>
                </a:lnTo>
                <a:lnTo>
                  <a:pt x="1119695" y="669912"/>
                </a:lnTo>
                <a:lnTo>
                  <a:pt x="1064971" y="652551"/>
                </a:lnTo>
                <a:lnTo>
                  <a:pt x="1009434" y="636397"/>
                </a:lnTo>
                <a:lnTo>
                  <a:pt x="954074" y="621372"/>
                </a:lnTo>
                <a:lnTo>
                  <a:pt x="754075" y="570522"/>
                </a:lnTo>
                <a:lnTo>
                  <a:pt x="714349" y="559663"/>
                </a:lnTo>
                <a:lnTo>
                  <a:pt x="670344" y="543179"/>
                </a:lnTo>
                <a:lnTo>
                  <a:pt x="617728" y="494880"/>
                </a:lnTo>
                <a:lnTo>
                  <a:pt x="610831" y="457288"/>
                </a:lnTo>
                <a:lnTo>
                  <a:pt x="619353" y="422071"/>
                </a:lnTo>
                <a:lnTo>
                  <a:pt x="645668" y="392303"/>
                </a:lnTo>
                <a:lnTo>
                  <a:pt x="690968" y="371703"/>
                </a:lnTo>
                <a:lnTo>
                  <a:pt x="756424" y="364020"/>
                </a:lnTo>
                <a:lnTo>
                  <a:pt x="1450009" y="364007"/>
                </a:lnTo>
                <a:lnTo>
                  <a:pt x="1448854" y="358394"/>
                </a:lnTo>
                <a:lnTo>
                  <a:pt x="1436522" y="317957"/>
                </a:lnTo>
                <a:lnTo>
                  <a:pt x="1420926" y="280301"/>
                </a:lnTo>
                <a:lnTo>
                  <a:pt x="1402168" y="245376"/>
                </a:lnTo>
                <a:lnTo>
                  <a:pt x="1380375" y="213093"/>
                </a:lnTo>
                <a:lnTo>
                  <a:pt x="1355648" y="183388"/>
                </a:lnTo>
                <a:lnTo>
                  <a:pt x="1328115" y="156184"/>
                </a:lnTo>
                <a:lnTo>
                  <a:pt x="1297863" y="131445"/>
                </a:lnTo>
                <a:lnTo>
                  <a:pt x="1265034" y="109067"/>
                </a:lnTo>
                <a:lnTo>
                  <a:pt x="1229728" y="88988"/>
                </a:lnTo>
                <a:lnTo>
                  <a:pt x="1192072" y="71158"/>
                </a:lnTo>
                <a:lnTo>
                  <a:pt x="1152156" y="55486"/>
                </a:lnTo>
                <a:lnTo>
                  <a:pt x="1110107" y="41922"/>
                </a:lnTo>
                <a:lnTo>
                  <a:pt x="1066038" y="30391"/>
                </a:lnTo>
                <a:lnTo>
                  <a:pt x="1020064" y="20815"/>
                </a:lnTo>
                <a:lnTo>
                  <a:pt x="972286" y="13144"/>
                </a:lnTo>
                <a:lnTo>
                  <a:pt x="922832" y="7289"/>
                </a:lnTo>
                <a:lnTo>
                  <a:pt x="871816" y="3200"/>
                </a:lnTo>
                <a:lnTo>
                  <a:pt x="819353" y="787"/>
                </a:lnTo>
                <a:lnTo>
                  <a:pt x="765530" y="0"/>
                </a:lnTo>
                <a:lnTo>
                  <a:pt x="703021" y="1168"/>
                </a:lnTo>
                <a:lnTo>
                  <a:pt x="643013" y="4648"/>
                </a:lnTo>
                <a:lnTo>
                  <a:pt x="585558" y="10426"/>
                </a:lnTo>
                <a:lnTo>
                  <a:pt x="530682" y="18465"/>
                </a:lnTo>
                <a:lnTo>
                  <a:pt x="478434" y="28740"/>
                </a:lnTo>
                <a:lnTo>
                  <a:pt x="428853" y="41236"/>
                </a:lnTo>
                <a:lnTo>
                  <a:pt x="381965" y="55918"/>
                </a:lnTo>
                <a:lnTo>
                  <a:pt x="337820" y="72771"/>
                </a:lnTo>
                <a:lnTo>
                  <a:pt x="296468" y="91770"/>
                </a:lnTo>
                <a:lnTo>
                  <a:pt x="257924" y="112877"/>
                </a:lnTo>
                <a:lnTo>
                  <a:pt x="222237" y="136080"/>
                </a:lnTo>
                <a:lnTo>
                  <a:pt x="189445" y="161340"/>
                </a:lnTo>
                <a:lnTo>
                  <a:pt x="159600" y="188645"/>
                </a:lnTo>
                <a:lnTo>
                  <a:pt x="132727" y="217970"/>
                </a:lnTo>
                <a:lnTo>
                  <a:pt x="108877" y="249288"/>
                </a:lnTo>
                <a:lnTo>
                  <a:pt x="88074" y="282562"/>
                </a:lnTo>
                <a:lnTo>
                  <a:pt x="70358" y="317779"/>
                </a:lnTo>
                <a:lnTo>
                  <a:pt x="55778" y="354926"/>
                </a:lnTo>
                <a:lnTo>
                  <a:pt x="44373" y="393954"/>
                </a:lnTo>
                <a:lnTo>
                  <a:pt x="36182" y="434835"/>
                </a:lnTo>
                <a:lnTo>
                  <a:pt x="31229" y="477570"/>
                </a:lnTo>
                <a:lnTo>
                  <a:pt x="29578" y="522122"/>
                </a:lnTo>
                <a:lnTo>
                  <a:pt x="31419" y="572401"/>
                </a:lnTo>
                <a:lnTo>
                  <a:pt x="37122" y="620242"/>
                </a:lnTo>
                <a:lnTo>
                  <a:pt x="46926" y="665568"/>
                </a:lnTo>
                <a:lnTo>
                  <a:pt x="61087" y="708342"/>
                </a:lnTo>
                <a:lnTo>
                  <a:pt x="79870" y="748461"/>
                </a:lnTo>
                <a:lnTo>
                  <a:pt x="103517" y="785888"/>
                </a:lnTo>
                <a:lnTo>
                  <a:pt x="132270" y="820534"/>
                </a:lnTo>
                <a:lnTo>
                  <a:pt x="166408" y="852335"/>
                </a:lnTo>
                <a:lnTo>
                  <a:pt x="206171" y="881240"/>
                </a:lnTo>
                <a:lnTo>
                  <a:pt x="251802" y="907161"/>
                </a:lnTo>
                <a:lnTo>
                  <a:pt x="303568" y="930046"/>
                </a:lnTo>
                <a:lnTo>
                  <a:pt x="361721" y="949833"/>
                </a:lnTo>
                <a:lnTo>
                  <a:pt x="812177" y="1082916"/>
                </a:lnTo>
                <a:lnTo>
                  <a:pt x="854316" y="1099185"/>
                </a:lnTo>
                <a:lnTo>
                  <a:pt x="888238" y="1121740"/>
                </a:lnTo>
                <a:lnTo>
                  <a:pt x="910869" y="1152182"/>
                </a:lnTo>
                <a:lnTo>
                  <a:pt x="919099" y="1192123"/>
                </a:lnTo>
                <a:lnTo>
                  <a:pt x="912075" y="1232801"/>
                </a:lnTo>
                <a:lnTo>
                  <a:pt x="891908" y="1268628"/>
                </a:lnTo>
                <a:lnTo>
                  <a:pt x="859878" y="1297203"/>
                </a:lnTo>
                <a:lnTo>
                  <a:pt x="817321" y="1316101"/>
                </a:lnTo>
                <a:lnTo>
                  <a:pt x="765530" y="1322933"/>
                </a:lnTo>
                <a:lnTo>
                  <a:pt x="690740" y="1308862"/>
                </a:lnTo>
                <a:lnTo>
                  <a:pt x="641540" y="1271752"/>
                </a:lnTo>
                <a:lnTo>
                  <a:pt x="616089" y="1215161"/>
                </a:lnTo>
                <a:lnTo>
                  <a:pt x="610349" y="1183132"/>
                </a:lnTo>
                <a:lnTo>
                  <a:pt x="608558" y="1150035"/>
                </a:lnTo>
                <a:lnTo>
                  <a:pt x="0" y="1150035"/>
                </a:lnTo>
                <a:lnTo>
                  <a:pt x="1981" y="1202677"/>
                </a:lnTo>
                <a:lnTo>
                  <a:pt x="7835" y="1252042"/>
                </a:lnTo>
                <a:lnTo>
                  <a:pt x="17386" y="1298232"/>
                </a:lnTo>
                <a:lnTo>
                  <a:pt x="30492" y="1341335"/>
                </a:lnTo>
                <a:lnTo>
                  <a:pt x="46990" y="1381417"/>
                </a:lnTo>
                <a:lnTo>
                  <a:pt x="66713" y="1418590"/>
                </a:lnTo>
                <a:lnTo>
                  <a:pt x="89509" y="1452918"/>
                </a:lnTo>
                <a:lnTo>
                  <a:pt x="115214" y="1484490"/>
                </a:lnTo>
                <a:lnTo>
                  <a:pt x="143662" y="1513408"/>
                </a:lnTo>
                <a:lnTo>
                  <a:pt x="174713" y="1539748"/>
                </a:lnTo>
                <a:lnTo>
                  <a:pt x="208191" y="1563598"/>
                </a:lnTo>
                <a:lnTo>
                  <a:pt x="243941" y="1585036"/>
                </a:lnTo>
                <a:lnTo>
                  <a:pt x="281800" y="1604162"/>
                </a:lnTo>
                <a:lnTo>
                  <a:pt x="321614" y="1621053"/>
                </a:lnTo>
                <a:lnTo>
                  <a:pt x="363232" y="1635810"/>
                </a:lnTo>
                <a:lnTo>
                  <a:pt x="406476" y="1648498"/>
                </a:lnTo>
                <a:lnTo>
                  <a:pt x="451205" y="1659216"/>
                </a:lnTo>
                <a:lnTo>
                  <a:pt x="497243" y="1668043"/>
                </a:lnTo>
                <a:lnTo>
                  <a:pt x="544449" y="1675079"/>
                </a:lnTo>
                <a:lnTo>
                  <a:pt x="592645" y="1680400"/>
                </a:lnTo>
                <a:lnTo>
                  <a:pt x="641680" y="1684096"/>
                </a:lnTo>
                <a:lnTo>
                  <a:pt x="691400" y="1686242"/>
                </a:lnTo>
                <a:lnTo>
                  <a:pt x="741641" y="1686941"/>
                </a:lnTo>
                <a:lnTo>
                  <a:pt x="797521" y="1686077"/>
                </a:lnTo>
                <a:lnTo>
                  <a:pt x="851916" y="1683473"/>
                </a:lnTo>
                <a:lnTo>
                  <a:pt x="904760" y="1679079"/>
                </a:lnTo>
                <a:lnTo>
                  <a:pt x="955967" y="1672907"/>
                </a:lnTo>
                <a:lnTo>
                  <a:pt x="1005446" y="1664893"/>
                </a:lnTo>
                <a:lnTo>
                  <a:pt x="1053134" y="1655038"/>
                </a:lnTo>
                <a:lnTo>
                  <a:pt x="1098943" y="1643291"/>
                </a:lnTo>
                <a:lnTo>
                  <a:pt x="1142796" y="1629638"/>
                </a:lnTo>
                <a:lnTo>
                  <a:pt x="1184617" y="1614055"/>
                </a:lnTo>
                <a:lnTo>
                  <a:pt x="1224305" y="1596504"/>
                </a:lnTo>
                <a:lnTo>
                  <a:pt x="1261808" y="1576971"/>
                </a:lnTo>
                <a:lnTo>
                  <a:pt x="1297025" y="1555419"/>
                </a:lnTo>
                <a:lnTo>
                  <a:pt x="1329880" y="1531810"/>
                </a:lnTo>
                <a:lnTo>
                  <a:pt x="1360309" y="1506143"/>
                </a:lnTo>
                <a:lnTo>
                  <a:pt x="1388211" y="1478381"/>
                </a:lnTo>
                <a:lnTo>
                  <a:pt x="1413522" y="1448485"/>
                </a:lnTo>
                <a:lnTo>
                  <a:pt x="1436154" y="1416431"/>
                </a:lnTo>
                <a:lnTo>
                  <a:pt x="1456029" y="1382204"/>
                </a:lnTo>
                <a:lnTo>
                  <a:pt x="1473060" y="1345780"/>
                </a:lnTo>
                <a:lnTo>
                  <a:pt x="1487182" y="1307109"/>
                </a:lnTo>
                <a:lnTo>
                  <a:pt x="1498295" y="1266177"/>
                </a:lnTo>
                <a:lnTo>
                  <a:pt x="1506347" y="1222959"/>
                </a:lnTo>
                <a:lnTo>
                  <a:pt x="1511223" y="1177429"/>
                </a:lnTo>
                <a:lnTo>
                  <a:pt x="1512874" y="1129550"/>
                </a:lnTo>
                <a:close/>
              </a:path>
              <a:path w="4626609" h="1687195">
                <a:moveTo>
                  <a:pt x="2950108" y="41148"/>
                </a:moveTo>
                <a:lnTo>
                  <a:pt x="1524000" y="41148"/>
                </a:lnTo>
                <a:lnTo>
                  <a:pt x="1524000" y="473633"/>
                </a:lnTo>
                <a:lnTo>
                  <a:pt x="1920240" y="473633"/>
                </a:lnTo>
                <a:lnTo>
                  <a:pt x="1920240" y="1644294"/>
                </a:lnTo>
                <a:lnTo>
                  <a:pt x="2555316" y="1644294"/>
                </a:lnTo>
                <a:lnTo>
                  <a:pt x="2555316" y="473633"/>
                </a:lnTo>
                <a:lnTo>
                  <a:pt x="2950108" y="473633"/>
                </a:lnTo>
                <a:lnTo>
                  <a:pt x="2950108" y="41148"/>
                </a:lnTo>
                <a:close/>
              </a:path>
              <a:path w="4626609" h="1687195">
                <a:moveTo>
                  <a:pt x="4626445" y="842911"/>
                </a:moveTo>
                <a:lnTo>
                  <a:pt x="4625467" y="791921"/>
                </a:lnTo>
                <a:lnTo>
                  <a:pt x="4622520" y="742086"/>
                </a:lnTo>
                <a:lnTo>
                  <a:pt x="4617605" y="693432"/>
                </a:lnTo>
                <a:lnTo>
                  <a:pt x="4610722" y="646010"/>
                </a:lnTo>
                <a:lnTo>
                  <a:pt x="4601870" y="599884"/>
                </a:lnTo>
                <a:lnTo>
                  <a:pt x="4591050" y="555078"/>
                </a:lnTo>
                <a:lnTo>
                  <a:pt x="4578274" y="511644"/>
                </a:lnTo>
                <a:lnTo>
                  <a:pt x="4563516" y="469646"/>
                </a:lnTo>
                <a:lnTo>
                  <a:pt x="4541202" y="417474"/>
                </a:lnTo>
                <a:lnTo>
                  <a:pt x="4507433" y="352666"/>
                </a:lnTo>
                <a:lnTo>
                  <a:pt x="4484802" y="316826"/>
                </a:lnTo>
                <a:lnTo>
                  <a:pt x="4460189" y="282663"/>
                </a:lnTo>
                <a:lnTo>
                  <a:pt x="4433608" y="250190"/>
                </a:lnTo>
                <a:lnTo>
                  <a:pt x="4405046" y="219481"/>
                </a:lnTo>
                <a:lnTo>
                  <a:pt x="4374527" y="190576"/>
                </a:lnTo>
                <a:lnTo>
                  <a:pt x="4342015" y="163512"/>
                </a:lnTo>
                <a:lnTo>
                  <a:pt x="4307535" y="138341"/>
                </a:lnTo>
                <a:lnTo>
                  <a:pt x="4271086" y="115112"/>
                </a:lnTo>
                <a:lnTo>
                  <a:pt x="4232656" y="93878"/>
                </a:lnTo>
                <a:lnTo>
                  <a:pt x="4192257" y="74676"/>
                </a:lnTo>
                <a:lnTo>
                  <a:pt x="4149877" y="57556"/>
                </a:lnTo>
                <a:lnTo>
                  <a:pt x="4105516" y="42570"/>
                </a:lnTo>
                <a:lnTo>
                  <a:pt x="4059174" y="29756"/>
                </a:lnTo>
                <a:lnTo>
                  <a:pt x="4010863" y="19177"/>
                </a:lnTo>
                <a:lnTo>
                  <a:pt x="3968534" y="12179"/>
                </a:lnTo>
                <a:lnTo>
                  <a:pt x="3968534" y="842911"/>
                </a:lnTo>
                <a:lnTo>
                  <a:pt x="3966756" y="936434"/>
                </a:lnTo>
                <a:lnTo>
                  <a:pt x="3961587" y="1015492"/>
                </a:lnTo>
                <a:lnTo>
                  <a:pt x="3953243" y="1081265"/>
                </a:lnTo>
                <a:lnTo>
                  <a:pt x="3941927" y="1134922"/>
                </a:lnTo>
                <a:lnTo>
                  <a:pt x="3927868" y="1177645"/>
                </a:lnTo>
                <a:lnTo>
                  <a:pt x="3892346" y="1234897"/>
                </a:lnTo>
                <a:lnTo>
                  <a:pt x="3848417" y="1262392"/>
                </a:lnTo>
                <a:lnTo>
                  <a:pt x="3797998" y="1269466"/>
                </a:lnTo>
                <a:lnTo>
                  <a:pt x="3797795" y="1269466"/>
                </a:lnTo>
                <a:lnTo>
                  <a:pt x="3747173" y="1262380"/>
                </a:lnTo>
                <a:lnTo>
                  <a:pt x="3703243" y="1234884"/>
                </a:lnTo>
                <a:lnTo>
                  <a:pt x="3667722" y="1177632"/>
                </a:lnTo>
                <a:lnTo>
                  <a:pt x="3653650" y="1134922"/>
                </a:lnTo>
                <a:lnTo>
                  <a:pt x="3642347" y="1081265"/>
                </a:lnTo>
                <a:lnTo>
                  <a:pt x="3633990" y="1015479"/>
                </a:lnTo>
                <a:lnTo>
                  <a:pt x="3628821" y="936421"/>
                </a:lnTo>
                <a:lnTo>
                  <a:pt x="3627056" y="842899"/>
                </a:lnTo>
                <a:lnTo>
                  <a:pt x="3628720" y="751725"/>
                </a:lnTo>
                <a:lnTo>
                  <a:pt x="3633622" y="674154"/>
                </a:lnTo>
                <a:lnTo>
                  <a:pt x="3641598" y="609180"/>
                </a:lnTo>
                <a:lnTo>
                  <a:pt x="3652507" y="555752"/>
                </a:lnTo>
                <a:lnTo>
                  <a:pt x="3682466" y="479348"/>
                </a:lnTo>
                <a:lnTo>
                  <a:pt x="3722293" y="436626"/>
                </a:lnTo>
                <a:lnTo>
                  <a:pt x="3770731" y="419252"/>
                </a:lnTo>
                <a:lnTo>
                  <a:pt x="3797795" y="417474"/>
                </a:lnTo>
                <a:lnTo>
                  <a:pt x="3850081" y="425297"/>
                </a:lnTo>
                <a:lnTo>
                  <a:pt x="3894353" y="454304"/>
                </a:lnTo>
                <a:lnTo>
                  <a:pt x="3929405" y="512826"/>
                </a:lnTo>
                <a:lnTo>
                  <a:pt x="3943083" y="555752"/>
                </a:lnTo>
                <a:lnTo>
                  <a:pt x="3953980" y="609193"/>
                </a:lnTo>
                <a:lnTo>
                  <a:pt x="3961968" y="674166"/>
                </a:lnTo>
                <a:lnTo>
                  <a:pt x="3966857" y="751725"/>
                </a:lnTo>
                <a:lnTo>
                  <a:pt x="3968534" y="842911"/>
                </a:lnTo>
                <a:lnTo>
                  <a:pt x="3968534" y="12179"/>
                </a:lnTo>
                <a:lnTo>
                  <a:pt x="3960558" y="10858"/>
                </a:lnTo>
                <a:lnTo>
                  <a:pt x="3908285" y="4864"/>
                </a:lnTo>
                <a:lnTo>
                  <a:pt x="3854031" y="1219"/>
                </a:lnTo>
                <a:lnTo>
                  <a:pt x="3797795" y="0"/>
                </a:lnTo>
                <a:lnTo>
                  <a:pt x="3741674" y="1219"/>
                </a:lnTo>
                <a:lnTo>
                  <a:pt x="3687521" y="4864"/>
                </a:lnTo>
                <a:lnTo>
                  <a:pt x="3635349" y="10858"/>
                </a:lnTo>
                <a:lnTo>
                  <a:pt x="3585133" y="19177"/>
                </a:lnTo>
                <a:lnTo>
                  <a:pt x="3536912" y="29756"/>
                </a:lnTo>
                <a:lnTo>
                  <a:pt x="3490645" y="42570"/>
                </a:lnTo>
                <a:lnTo>
                  <a:pt x="3446361" y="57556"/>
                </a:lnTo>
                <a:lnTo>
                  <a:pt x="3404044" y="74676"/>
                </a:lnTo>
                <a:lnTo>
                  <a:pt x="3363696" y="93878"/>
                </a:lnTo>
                <a:lnTo>
                  <a:pt x="3325317" y="115112"/>
                </a:lnTo>
                <a:lnTo>
                  <a:pt x="3288919" y="138341"/>
                </a:lnTo>
                <a:lnTo>
                  <a:pt x="3254476" y="163512"/>
                </a:lnTo>
                <a:lnTo>
                  <a:pt x="3222015" y="190576"/>
                </a:lnTo>
                <a:lnTo>
                  <a:pt x="3191522" y="219481"/>
                </a:lnTo>
                <a:lnTo>
                  <a:pt x="3162998" y="250190"/>
                </a:lnTo>
                <a:lnTo>
                  <a:pt x="3136442" y="282663"/>
                </a:lnTo>
                <a:lnTo>
                  <a:pt x="3111855" y="316826"/>
                </a:lnTo>
                <a:lnTo>
                  <a:pt x="3089237" y="352666"/>
                </a:lnTo>
                <a:lnTo>
                  <a:pt x="3068586" y="390105"/>
                </a:lnTo>
                <a:lnTo>
                  <a:pt x="3049905" y="429120"/>
                </a:lnTo>
                <a:lnTo>
                  <a:pt x="3033179" y="469646"/>
                </a:lnTo>
                <a:lnTo>
                  <a:pt x="3018434" y="511644"/>
                </a:lnTo>
                <a:lnTo>
                  <a:pt x="3005658" y="555066"/>
                </a:lnTo>
                <a:lnTo>
                  <a:pt x="2994850" y="599871"/>
                </a:lnTo>
                <a:lnTo>
                  <a:pt x="2985998" y="645998"/>
                </a:lnTo>
                <a:lnTo>
                  <a:pt x="2979115" y="693420"/>
                </a:lnTo>
                <a:lnTo>
                  <a:pt x="2974200" y="742073"/>
                </a:lnTo>
                <a:lnTo>
                  <a:pt x="2971254" y="791921"/>
                </a:lnTo>
                <a:lnTo>
                  <a:pt x="2970276" y="842899"/>
                </a:lnTo>
                <a:lnTo>
                  <a:pt x="2971254" y="894003"/>
                </a:lnTo>
                <a:lnTo>
                  <a:pt x="2974200" y="943952"/>
                </a:lnTo>
                <a:lnTo>
                  <a:pt x="2979115" y="992708"/>
                </a:lnTo>
                <a:lnTo>
                  <a:pt x="2985998" y="1040206"/>
                </a:lnTo>
                <a:lnTo>
                  <a:pt x="2994850" y="1086421"/>
                </a:lnTo>
                <a:lnTo>
                  <a:pt x="3005658" y="1131303"/>
                </a:lnTo>
                <a:lnTo>
                  <a:pt x="3018434" y="1174800"/>
                </a:lnTo>
                <a:lnTo>
                  <a:pt x="3033179" y="1216863"/>
                </a:lnTo>
                <a:lnTo>
                  <a:pt x="3049905" y="1257452"/>
                </a:lnTo>
                <a:lnTo>
                  <a:pt x="3068586" y="1296517"/>
                </a:lnTo>
                <a:lnTo>
                  <a:pt x="3089237" y="1334008"/>
                </a:lnTo>
                <a:lnTo>
                  <a:pt x="3111855" y="1369885"/>
                </a:lnTo>
                <a:lnTo>
                  <a:pt x="3136442" y="1404099"/>
                </a:lnTo>
                <a:lnTo>
                  <a:pt x="3162998" y="1436598"/>
                </a:lnTo>
                <a:lnTo>
                  <a:pt x="3191522" y="1467332"/>
                </a:lnTo>
                <a:lnTo>
                  <a:pt x="3222015" y="1496263"/>
                </a:lnTo>
                <a:lnTo>
                  <a:pt x="3254476" y="1523352"/>
                </a:lnTo>
                <a:lnTo>
                  <a:pt x="3288919" y="1548536"/>
                </a:lnTo>
                <a:lnTo>
                  <a:pt x="3325317" y="1571777"/>
                </a:lnTo>
                <a:lnTo>
                  <a:pt x="3363696" y="1593024"/>
                </a:lnTo>
                <a:lnTo>
                  <a:pt x="3404044" y="1612239"/>
                </a:lnTo>
                <a:lnTo>
                  <a:pt x="3446361" y="1629371"/>
                </a:lnTo>
                <a:lnTo>
                  <a:pt x="3490645" y="1644357"/>
                </a:lnTo>
                <a:lnTo>
                  <a:pt x="3536912" y="1657172"/>
                </a:lnTo>
                <a:lnTo>
                  <a:pt x="3585133" y="1667764"/>
                </a:lnTo>
                <a:lnTo>
                  <a:pt x="3635349" y="1676082"/>
                </a:lnTo>
                <a:lnTo>
                  <a:pt x="3687521" y="1682089"/>
                </a:lnTo>
                <a:lnTo>
                  <a:pt x="3741674" y="1685721"/>
                </a:lnTo>
                <a:lnTo>
                  <a:pt x="3797795" y="1686941"/>
                </a:lnTo>
                <a:lnTo>
                  <a:pt x="3854031" y="1685721"/>
                </a:lnTo>
                <a:lnTo>
                  <a:pt x="3908285" y="1682089"/>
                </a:lnTo>
                <a:lnTo>
                  <a:pt x="3960558" y="1676082"/>
                </a:lnTo>
                <a:lnTo>
                  <a:pt x="4010863" y="1667764"/>
                </a:lnTo>
                <a:lnTo>
                  <a:pt x="4059174" y="1657172"/>
                </a:lnTo>
                <a:lnTo>
                  <a:pt x="4105516" y="1644357"/>
                </a:lnTo>
                <a:lnTo>
                  <a:pt x="4149877" y="1629371"/>
                </a:lnTo>
                <a:lnTo>
                  <a:pt x="4192257" y="1612239"/>
                </a:lnTo>
                <a:lnTo>
                  <a:pt x="4232656" y="1593024"/>
                </a:lnTo>
                <a:lnTo>
                  <a:pt x="4271086" y="1571777"/>
                </a:lnTo>
                <a:lnTo>
                  <a:pt x="4307535" y="1548536"/>
                </a:lnTo>
                <a:lnTo>
                  <a:pt x="4342015" y="1523352"/>
                </a:lnTo>
                <a:lnTo>
                  <a:pt x="4374527" y="1496263"/>
                </a:lnTo>
                <a:lnTo>
                  <a:pt x="4405046" y="1467332"/>
                </a:lnTo>
                <a:lnTo>
                  <a:pt x="4433608" y="1436598"/>
                </a:lnTo>
                <a:lnTo>
                  <a:pt x="4460189" y="1404099"/>
                </a:lnTo>
                <a:lnTo>
                  <a:pt x="4484802" y="1369885"/>
                </a:lnTo>
                <a:lnTo>
                  <a:pt x="4507433" y="1334008"/>
                </a:lnTo>
                <a:lnTo>
                  <a:pt x="4528096" y="1296517"/>
                </a:lnTo>
                <a:lnTo>
                  <a:pt x="4541024" y="1269479"/>
                </a:lnTo>
                <a:lnTo>
                  <a:pt x="4546790" y="1257465"/>
                </a:lnTo>
                <a:lnTo>
                  <a:pt x="4563516" y="1216875"/>
                </a:lnTo>
                <a:lnTo>
                  <a:pt x="4578274" y="1174813"/>
                </a:lnTo>
                <a:lnTo>
                  <a:pt x="4591050" y="1131316"/>
                </a:lnTo>
                <a:lnTo>
                  <a:pt x="4601870" y="1086434"/>
                </a:lnTo>
                <a:lnTo>
                  <a:pt x="4610722" y="1040218"/>
                </a:lnTo>
                <a:lnTo>
                  <a:pt x="4617605" y="992708"/>
                </a:lnTo>
                <a:lnTo>
                  <a:pt x="4622520" y="943952"/>
                </a:lnTo>
                <a:lnTo>
                  <a:pt x="4625467" y="894003"/>
                </a:lnTo>
                <a:lnTo>
                  <a:pt x="4626445" y="842911"/>
                </a:lnTo>
                <a:close/>
              </a:path>
            </a:pathLst>
          </a:custGeom>
          <a:solidFill>
            <a:srgbClr val="B0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1387324" y="1598680"/>
            <a:ext cx="1529715" cy="2554605"/>
            <a:chOff x="11387324" y="1598680"/>
            <a:chExt cx="1529715" cy="2554605"/>
          </a:xfrm>
        </p:grpSpPr>
        <p:sp>
          <p:nvSpPr>
            <p:cNvPr id="19" name="object 19"/>
            <p:cNvSpPr/>
            <p:nvPr/>
          </p:nvSpPr>
          <p:spPr>
            <a:xfrm>
              <a:off x="12234659" y="3383292"/>
              <a:ext cx="629920" cy="769620"/>
            </a:xfrm>
            <a:custGeom>
              <a:avLst/>
              <a:gdLst/>
              <a:ahLst/>
              <a:cxnLst/>
              <a:rect l="l" t="t" r="r" b="b"/>
              <a:pathLst>
                <a:path w="629920" h="769620">
                  <a:moveTo>
                    <a:pt x="629399" y="412559"/>
                  </a:moveTo>
                  <a:lnTo>
                    <a:pt x="629158" y="361569"/>
                  </a:lnTo>
                  <a:lnTo>
                    <a:pt x="623785" y="310654"/>
                  </a:lnTo>
                  <a:lnTo>
                    <a:pt x="613295" y="259905"/>
                  </a:lnTo>
                  <a:lnTo>
                    <a:pt x="597763" y="209461"/>
                  </a:lnTo>
                  <a:lnTo>
                    <a:pt x="576757" y="160896"/>
                  </a:lnTo>
                  <a:lnTo>
                    <a:pt x="550735" y="117957"/>
                  </a:lnTo>
                  <a:lnTo>
                    <a:pt x="520242" y="81965"/>
                  </a:lnTo>
                  <a:lnTo>
                    <a:pt x="519544" y="81140"/>
                  </a:lnTo>
                  <a:lnTo>
                    <a:pt x="514210" y="76733"/>
                  </a:lnTo>
                  <a:lnTo>
                    <a:pt x="514210" y="386003"/>
                  </a:lnTo>
                  <a:lnTo>
                    <a:pt x="511860" y="432790"/>
                  </a:lnTo>
                  <a:lnTo>
                    <a:pt x="504063" y="479844"/>
                  </a:lnTo>
                  <a:lnTo>
                    <a:pt x="490740" y="527088"/>
                  </a:lnTo>
                  <a:lnTo>
                    <a:pt x="468210" y="576592"/>
                  </a:lnTo>
                  <a:lnTo>
                    <a:pt x="437591" y="616800"/>
                  </a:lnTo>
                  <a:lnTo>
                    <a:pt x="398995" y="647179"/>
                  </a:lnTo>
                  <a:lnTo>
                    <a:pt x="352539" y="667169"/>
                  </a:lnTo>
                  <a:lnTo>
                    <a:pt x="298310" y="676236"/>
                  </a:lnTo>
                  <a:lnTo>
                    <a:pt x="255612" y="677557"/>
                  </a:lnTo>
                  <a:lnTo>
                    <a:pt x="204660" y="677519"/>
                  </a:lnTo>
                  <a:lnTo>
                    <a:pt x="109308" y="676236"/>
                  </a:lnTo>
                  <a:lnTo>
                    <a:pt x="109308" y="81965"/>
                  </a:lnTo>
                  <a:lnTo>
                    <a:pt x="109474" y="81965"/>
                  </a:lnTo>
                  <a:lnTo>
                    <a:pt x="157797" y="85509"/>
                  </a:lnTo>
                  <a:lnTo>
                    <a:pt x="254330" y="91795"/>
                  </a:lnTo>
                  <a:lnTo>
                    <a:pt x="302158" y="96164"/>
                  </a:lnTo>
                  <a:lnTo>
                    <a:pt x="349554" y="102450"/>
                  </a:lnTo>
                  <a:lnTo>
                    <a:pt x="388416" y="114261"/>
                  </a:lnTo>
                  <a:lnTo>
                    <a:pt x="421424" y="136321"/>
                  </a:lnTo>
                  <a:lnTo>
                    <a:pt x="448665" y="166484"/>
                  </a:lnTo>
                  <a:lnTo>
                    <a:pt x="470242" y="202628"/>
                  </a:lnTo>
                  <a:lnTo>
                    <a:pt x="489127" y="247789"/>
                  </a:lnTo>
                  <a:lnTo>
                    <a:pt x="502780" y="293446"/>
                  </a:lnTo>
                  <a:lnTo>
                    <a:pt x="511175" y="339534"/>
                  </a:lnTo>
                  <a:lnTo>
                    <a:pt x="514210" y="386003"/>
                  </a:lnTo>
                  <a:lnTo>
                    <a:pt x="514210" y="76733"/>
                  </a:lnTo>
                  <a:lnTo>
                    <a:pt x="483057" y="50914"/>
                  </a:lnTo>
                  <a:lnTo>
                    <a:pt x="441147" y="27749"/>
                  </a:lnTo>
                  <a:lnTo>
                    <a:pt x="393649" y="12141"/>
                  </a:lnTo>
                  <a:lnTo>
                    <a:pt x="340436" y="4546"/>
                  </a:lnTo>
                  <a:lnTo>
                    <a:pt x="292620" y="2209"/>
                  </a:lnTo>
                  <a:lnTo>
                    <a:pt x="244792" y="863"/>
                  </a:lnTo>
                  <a:lnTo>
                    <a:pt x="196977" y="254"/>
                  </a:lnTo>
                  <a:lnTo>
                    <a:pt x="187286" y="241"/>
                  </a:lnTo>
                  <a:lnTo>
                    <a:pt x="3416" y="0"/>
                  </a:lnTo>
                  <a:lnTo>
                    <a:pt x="2273" y="2273"/>
                  </a:lnTo>
                  <a:lnTo>
                    <a:pt x="0" y="3416"/>
                  </a:lnTo>
                  <a:lnTo>
                    <a:pt x="0" y="768451"/>
                  </a:lnTo>
                  <a:lnTo>
                    <a:pt x="214223" y="769467"/>
                  </a:lnTo>
                  <a:lnTo>
                    <a:pt x="267068" y="769251"/>
                  </a:lnTo>
                  <a:lnTo>
                    <a:pt x="319938" y="768451"/>
                  </a:lnTo>
                  <a:lnTo>
                    <a:pt x="369849" y="763993"/>
                  </a:lnTo>
                  <a:lnTo>
                    <a:pt x="415404" y="753262"/>
                  </a:lnTo>
                  <a:lnTo>
                    <a:pt x="456641" y="736396"/>
                  </a:lnTo>
                  <a:lnTo>
                    <a:pt x="493572" y="713524"/>
                  </a:lnTo>
                  <a:lnTo>
                    <a:pt x="526249" y="684784"/>
                  </a:lnTo>
                  <a:lnTo>
                    <a:pt x="532104" y="677684"/>
                  </a:lnTo>
                  <a:lnTo>
                    <a:pt x="506907" y="677672"/>
                  </a:lnTo>
                  <a:lnTo>
                    <a:pt x="532104" y="677672"/>
                  </a:lnTo>
                  <a:lnTo>
                    <a:pt x="578878" y="610209"/>
                  </a:lnTo>
                  <a:lnTo>
                    <a:pt x="598906" y="564667"/>
                  </a:lnTo>
                  <a:lnTo>
                    <a:pt x="614311" y="514223"/>
                  </a:lnTo>
                  <a:lnTo>
                    <a:pt x="624471" y="463473"/>
                  </a:lnTo>
                  <a:lnTo>
                    <a:pt x="629399" y="412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87315" y="1598688"/>
              <a:ext cx="1499870" cy="1603375"/>
            </a:xfrm>
            <a:custGeom>
              <a:avLst/>
              <a:gdLst/>
              <a:ahLst/>
              <a:cxnLst/>
              <a:rect l="l" t="t" r="r" b="b"/>
              <a:pathLst>
                <a:path w="1499870" h="1603375">
                  <a:moveTo>
                    <a:pt x="1499476" y="527050"/>
                  </a:moveTo>
                  <a:lnTo>
                    <a:pt x="1497952" y="479920"/>
                  </a:lnTo>
                  <a:lnTo>
                    <a:pt x="1493393" y="434213"/>
                  </a:lnTo>
                  <a:lnTo>
                    <a:pt x="1485773" y="390067"/>
                  </a:lnTo>
                  <a:lnTo>
                    <a:pt x="1479270" y="364274"/>
                  </a:lnTo>
                  <a:lnTo>
                    <a:pt x="1475066" y="347611"/>
                  </a:lnTo>
                  <a:lnTo>
                    <a:pt x="1461249" y="306971"/>
                  </a:lnTo>
                  <a:lnTo>
                    <a:pt x="1444332" y="268274"/>
                  </a:lnTo>
                  <a:lnTo>
                    <a:pt x="1424266" y="231648"/>
                  </a:lnTo>
                  <a:lnTo>
                    <a:pt x="1401038" y="197218"/>
                  </a:lnTo>
                  <a:lnTo>
                    <a:pt x="1374635" y="165112"/>
                  </a:lnTo>
                  <a:lnTo>
                    <a:pt x="1345044" y="135470"/>
                  </a:lnTo>
                  <a:lnTo>
                    <a:pt x="1312240" y="108394"/>
                  </a:lnTo>
                  <a:lnTo>
                    <a:pt x="1276197" y="84023"/>
                  </a:lnTo>
                  <a:lnTo>
                    <a:pt x="1236891" y="62496"/>
                  </a:lnTo>
                  <a:lnTo>
                    <a:pt x="1194333" y="43929"/>
                  </a:lnTo>
                  <a:lnTo>
                    <a:pt x="1148473" y="28448"/>
                  </a:lnTo>
                  <a:lnTo>
                    <a:pt x="1099299" y="16192"/>
                  </a:lnTo>
                  <a:lnTo>
                    <a:pt x="1046810" y="7277"/>
                  </a:lnTo>
                  <a:lnTo>
                    <a:pt x="990968" y="1841"/>
                  </a:lnTo>
                  <a:lnTo>
                    <a:pt x="931760" y="0"/>
                  </a:lnTo>
                  <a:lnTo>
                    <a:pt x="890816" y="0"/>
                  </a:lnTo>
                  <a:lnTo>
                    <a:pt x="890816" y="527050"/>
                  </a:lnTo>
                  <a:lnTo>
                    <a:pt x="886929" y="572122"/>
                  </a:lnTo>
                  <a:lnTo>
                    <a:pt x="874814" y="610641"/>
                  </a:lnTo>
                  <a:lnTo>
                    <a:pt x="853732" y="642467"/>
                  </a:lnTo>
                  <a:lnTo>
                    <a:pt x="822985" y="667473"/>
                  </a:lnTo>
                  <a:lnTo>
                    <a:pt x="781850" y="685495"/>
                  </a:lnTo>
                  <a:lnTo>
                    <a:pt x="729615" y="696417"/>
                  </a:lnTo>
                  <a:lnTo>
                    <a:pt x="665556" y="700087"/>
                  </a:lnTo>
                  <a:lnTo>
                    <a:pt x="633691" y="700087"/>
                  </a:lnTo>
                  <a:lnTo>
                    <a:pt x="633691" y="364274"/>
                  </a:lnTo>
                  <a:lnTo>
                    <a:pt x="700824" y="364274"/>
                  </a:lnTo>
                  <a:lnTo>
                    <a:pt x="762698" y="368427"/>
                  </a:lnTo>
                  <a:lnTo>
                    <a:pt x="811263" y="381177"/>
                  </a:lnTo>
                  <a:lnTo>
                    <a:pt x="847445" y="402971"/>
                  </a:lnTo>
                  <a:lnTo>
                    <a:pt x="872147" y="434263"/>
                  </a:lnTo>
                  <a:lnTo>
                    <a:pt x="886294" y="475475"/>
                  </a:lnTo>
                  <a:lnTo>
                    <a:pt x="890816" y="527050"/>
                  </a:lnTo>
                  <a:lnTo>
                    <a:pt x="890816" y="0"/>
                  </a:lnTo>
                  <a:lnTo>
                    <a:pt x="0" y="0"/>
                  </a:lnTo>
                  <a:lnTo>
                    <a:pt x="0" y="1602816"/>
                  </a:lnTo>
                  <a:lnTo>
                    <a:pt x="633691" y="1602816"/>
                  </a:lnTo>
                  <a:lnTo>
                    <a:pt x="633691" y="1064374"/>
                  </a:lnTo>
                  <a:lnTo>
                    <a:pt x="843026" y="1064374"/>
                  </a:lnTo>
                  <a:lnTo>
                    <a:pt x="905433" y="1062901"/>
                  </a:lnTo>
                  <a:lnTo>
                    <a:pt x="964590" y="1058519"/>
                  </a:lnTo>
                  <a:lnTo>
                    <a:pt x="1020521" y="1051331"/>
                  </a:lnTo>
                  <a:lnTo>
                    <a:pt x="1073264" y="1041400"/>
                  </a:lnTo>
                  <a:lnTo>
                    <a:pt x="1122807" y="1028801"/>
                  </a:lnTo>
                  <a:lnTo>
                    <a:pt x="1169187" y="1013599"/>
                  </a:lnTo>
                  <a:lnTo>
                    <a:pt x="1212430" y="995895"/>
                  </a:lnTo>
                  <a:lnTo>
                    <a:pt x="1252550" y="975753"/>
                  </a:lnTo>
                  <a:lnTo>
                    <a:pt x="1289570" y="953249"/>
                  </a:lnTo>
                  <a:lnTo>
                    <a:pt x="1323517" y="928471"/>
                  </a:lnTo>
                  <a:lnTo>
                    <a:pt x="1354391" y="901471"/>
                  </a:lnTo>
                  <a:lnTo>
                    <a:pt x="1382242" y="872350"/>
                  </a:lnTo>
                  <a:lnTo>
                    <a:pt x="1407058" y="841171"/>
                  </a:lnTo>
                  <a:lnTo>
                    <a:pt x="1428889" y="808024"/>
                  </a:lnTo>
                  <a:lnTo>
                    <a:pt x="1447736" y="772972"/>
                  </a:lnTo>
                  <a:lnTo>
                    <a:pt x="1463624" y="736092"/>
                  </a:lnTo>
                  <a:lnTo>
                    <a:pt x="1476590" y="697471"/>
                  </a:lnTo>
                  <a:lnTo>
                    <a:pt x="1486636" y="657186"/>
                  </a:lnTo>
                  <a:lnTo>
                    <a:pt x="1493774" y="615302"/>
                  </a:lnTo>
                  <a:lnTo>
                    <a:pt x="1498053" y="571893"/>
                  </a:lnTo>
                  <a:lnTo>
                    <a:pt x="1499476" y="52705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8260" y="3214118"/>
              <a:ext cx="168736" cy="1612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56282" y="9641660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2514600"/>
          </a:xfrm>
          <a:custGeom>
            <a:avLst/>
            <a:gdLst/>
            <a:ahLst/>
            <a:cxnLst/>
            <a:rect l="l" t="t" r="r" b="b"/>
            <a:pathLst>
              <a:path w="16256635" h="2514600">
                <a:moveTo>
                  <a:pt x="16256508" y="0"/>
                </a:moveTo>
                <a:lnTo>
                  <a:pt x="0" y="0"/>
                </a:lnTo>
                <a:lnTo>
                  <a:pt x="0" y="2514600"/>
                </a:lnTo>
                <a:lnTo>
                  <a:pt x="16256508" y="251460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56092"/>
            <a:ext cx="16256635" cy="1804670"/>
          </a:xfrm>
          <a:custGeom>
            <a:avLst/>
            <a:gdLst/>
            <a:ahLst/>
            <a:cxnLst/>
            <a:rect l="l" t="t" r="r" b="b"/>
            <a:pathLst>
              <a:path w="16256635" h="1804670">
                <a:moveTo>
                  <a:pt x="16256508" y="0"/>
                </a:moveTo>
                <a:lnTo>
                  <a:pt x="0" y="0"/>
                </a:lnTo>
                <a:lnTo>
                  <a:pt x="0" y="1804415"/>
                </a:lnTo>
                <a:lnTo>
                  <a:pt x="16256508" y="1804415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Stop</a:t>
            </a:r>
            <a:r>
              <a:rPr spc="40" dirty="0"/>
              <a:t> </a:t>
            </a:r>
            <a:r>
              <a:rPr spc="5" dirty="0"/>
              <a:t>the</a:t>
            </a:r>
            <a:r>
              <a:rPr spc="20" dirty="0"/>
              <a:t> </a:t>
            </a:r>
            <a:r>
              <a:rPr spc="15" dirty="0"/>
              <a:t>Bleed</a:t>
            </a:r>
            <a:r>
              <a:rPr sz="3300" spc="22" baseline="22727" dirty="0"/>
              <a:t>®</a:t>
            </a:r>
            <a:r>
              <a:rPr sz="3300" spc="89" baseline="22727" dirty="0"/>
              <a:t> </a:t>
            </a:r>
            <a:r>
              <a:rPr sz="3300" spc="-5" dirty="0"/>
              <a:t>is</a:t>
            </a:r>
            <a:r>
              <a:rPr sz="3300" spc="15" dirty="0"/>
              <a:t> </a:t>
            </a:r>
            <a:r>
              <a:rPr sz="3300" spc="-5" dirty="0"/>
              <a:t>a</a:t>
            </a:r>
            <a:r>
              <a:rPr sz="3300" spc="-20" dirty="0"/>
              <a:t> </a:t>
            </a:r>
            <a:r>
              <a:rPr sz="3300" spc="25" dirty="0"/>
              <a:t>collaborative</a:t>
            </a:r>
            <a:r>
              <a:rPr sz="3300" spc="20" dirty="0"/>
              <a:t> </a:t>
            </a:r>
            <a:r>
              <a:rPr sz="3300" spc="5" dirty="0"/>
              <a:t>effort</a:t>
            </a:r>
            <a:r>
              <a:rPr sz="3300" spc="395" dirty="0"/>
              <a:t> </a:t>
            </a:r>
            <a:r>
              <a:rPr sz="3300" spc="35" dirty="0"/>
              <a:t>by: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3006852"/>
            <a:ext cx="2412479" cy="24124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623" y="4887468"/>
            <a:ext cx="2004059" cy="4495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087111" y="4719828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09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9180" y="2869693"/>
            <a:ext cx="2566415" cy="258470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984735" y="3660648"/>
            <a:ext cx="3336290" cy="1104900"/>
            <a:chOff x="11984735" y="3660648"/>
            <a:chExt cx="3336290" cy="1104900"/>
          </a:xfrm>
        </p:grpSpPr>
        <p:sp>
          <p:nvSpPr>
            <p:cNvPr id="10" name="object 10"/>
            <p:cNvSpPr/>
            <p:nvPr/>
          </p:nvSpPr>
          <p:spPr>
            <a:xfrm>
              <a:off x="11995404" y="3919727"/>
              <a:ext cx="1243965" cy="554990"/>
            </a:xfrm>
            <a:custGeom>
              <a:avLst/>
              <a:gdLst/>
              <a:ahLst/>
              <a:cxnLst/>
              <a:rect l="l" t="t" r="r" b="b"/>
              <a:pathLst>
                <a:path w="1243965" h="554989">
                  <a:moveTo>
                    <a:pt x="455650" y="0"/>
                  </a:moveTo>
                  <a:lnTo>
                    <a:pt x="263652" y="0"/>
                  </a:lnTo>
                  <a:lnTo>
                    <a:pt x="263652" y="118833"/>
                  </a:lnTo>
                  <a:lnTo>
                    <a:pt x="281063" y="122351"/>
                  </a:lnTo>
                  <a:lnTo>
                    <a:pt x="295300" y="131953"/>
                  </a:lnTo>
                  <a:lnTo>
                    <a:pt x="304888" y="146202"/>
                  </a:lnTo>
                  <a:lnTo>
                    <a:pt x="308406" y="163639"/>
                  </a:lnTo>
                  <a:lnTo>
                    <a:pt x="308406" y="290906"/>
                  </a:lnTo>
                  <a:lnTo>
                    <a:pt x="305536" y="281940"/>
                  </a:lnTo>
                  <a:lnTo>
                    <a:pt x="152781" y="281940"/>
                  </a:lnTo>
                  <a:lnTo>
                    <a:pt x="152781" y="281051"/>
                  </a:lnTo>
                  <a:lnTo>
                    <a:pt x="306006" y="281051"/>
                  </a:lnTo>
                  <a:lnTo>
                    <a:pt x="216344" y="0"/>
                  </a:lnTo>
                  <a:lnTo>
                    <a:pt x="0" y="0"/>
                  </a:lnTo>
                  <a:lnTo>
                    <a:pt x="0" y="118808"/>
                  </a:lnTo>
                  <a:lnTo>
                    <a:pt x="17386" y="122339"/>
                  </a:lnTo>
                  <a:lnTo>
                    <a:pt x="31597" y="131927"/>
                  </a:lnTo>
                  <a:lnTo>
                    <a:pt x="41173" y="146177"/>
                  </a:lnTo>
                  <a:lnTo>
                    <a:pt x="44691" y="163614"/>
                  </a:lnTo>
                  <a:lnTo>
                    <a:pt x="44691" y="399986"/>
                  </a:lnTo>
                  <a:lnTo>
                    <a:pt x="41173" y="417423"/>
                  </a:lnTo>
                  <a:lnTo>
                    <a:pt x="31597" y="431660"/>
                  </a:lnTo>
                  <a:lnTo>
                    <a:pt x="17386" y="441261"/>
                  </a:lnTo>
                  <a:lnTo>
                    <a:pt x="0" y="444779"/>
                  </a:lnTo>
                  <a:lnTo>
                    <a:pt x="0" y="554431"/>
                  </a:lnTo>
                  <a:lnTo>
                    <a:pt x="197472" y="554431"/>
                  </a:lnTo>
                  <a:lnTo>
                    <a:pt x="197472" y="444779"/>
                  </a:lnTo>
                  <a:lnTo>
                    <a:pt x="180073" y="441261"/>
                  </a:lnTo>
                  <a:lnTo>
                    <a:pt x="165862" y="431660"/>
                  </a:lnTo>
                  <a:lnTo>
                    <a:pt x="156298" y="417423"/>
                  </a:lnTo>
                  <a:lnTo>
                    <a:pt x="152781" y="399986"/>
                  </a:lnTo>
                  <a:lnTo>
                    <a:pt x="152781" y="283133"/>
                  </a:lnTo>
                  <a:lnTo>
                    <a:pt x="242328" y="554240"/>
                  </a:lnTo>
                  <a:lnTo>
                    <a:pt x="410946" y="554240"/>
                  </a:lnTo>
                  <a:lnTo>
                    <a:pt x="410946" y="291807"/>
                  </a:lnTo>
                  <a:lnTo>
                    <a:pt x="308698" y="291807"/>
                  </a:lnTo>
                  <a:lnTo>
                    <a:pt x="308444" y="291020"/>
                  </a:lnTo>
                  <a:lnTo>
                    <a:pt x="410895" y="291020"/>
                  </a:lnTo>
                  <a:lnTo>
                    <a:pt x="410895" y="163639"/>
                  </a:lnTo>
                  <a:lnTo>
                    <a:pt x="414413" y="146202"/>
                  </a:lnTo>
                  <a:lnTo>
                    <a:pt x="423989" y="131953"/>
                  </a:lnTo>
                  <a:lnTo>
                    <a:pt x="438226" y="122351"/>
                  </a:lnTo>
                  <a:lnTo>
                    <a:pt x="455650" y="118833"/>
                  </a:lnTo>
                  <a:lnTo>
                    <a:pt x="455650" y="0"/>
                  </a:lnTo>
                  <a:close/>
                </a:path>
                <a:path w="1243965" h="554989">
                  <a:moveTo>
                    <a:pt x="843991" y="444944"/>
                  </a:moveTo>
                  <a:lnTo>
                    <a:pt x="826579" y="441426"/>
                  </a:lnTo>
                  <a:lnTo>
                    <a:pt x="812368" y="431825"/>
                  </a:lnTo>
                  <a:lnTo>
                    <a:pt x="802792" y="417576"/>
                  </a:lnTo>
                  <a:lnTo>
                    <a:pt x="754011" y="167640"/>
                  </a:lnTo>
                  <a:lnTo>
                    <a:pt x="646264" y="167640"/>
                  </a:lnTo>
                  <a:lnTo>
                    <a:pt x="646264" y="299110"/>
                  </a:lnTo>
                  <a:lnTo>
                    <a:pt x="595515" y="299110"/>
                  </a:lnTo>
                  <a:lnTo>
                    <a:pt x="576097" y="399986"/>
                  </a:lnTo>
                  <a:lnTo>
                    <a:pt x="575792" y="399986"/>
                  </a:lnTo>
                  <a:lnTo>
                    <a:pt x="595363" y="298983"/>
                  </a:lnTo>
                  <a:lnTo>
                    <a:pt x="596163" y="298983"/>
                  </a:lnTo>
                  <a:lnTo>
                    <a:pt x="621106" y="169151"/>
                  </a:lnTo>
                  <a:lnTo>
                    <a:pt x="646264" y="299110"/>
                  </a:lnTo>
                  <a:lnTo>
                    <a:pt x="646264" y="167640"/>
                  </a:lnTo>
                  <a:lnTo>
                    <a:pt x="621398" y="167640"/>
                  </a:lnTo>
                  <a:lnTo>
                    <a:pt x="754265" y="167551"/>
                  </a:lnTo>
                  <a:lnTo>
                    <a:pt x="721715" y="0"/>
                  </a:lnTo>
                  <a:lnTo>
                    <a:pt x="556196" y="0"/>
                  </a:lnTo>
                  <a:lnTo>
                    <a:pt x="473875" y="417423"/>
                  </a:lnTo>
                  <a:lnTo>
                    <a:pt x="464312" y="431660"/>
                  </a:lnTo>
                  <a:lnTo>
                    <a:pt x="450151" y="441261"/>
                  </a:lnTo>
                  <a:lnTo>
                    <a:pt x="432803" y="444779"/>
                  </a:lnTo>
                  <a:lnTo>
                    <a:pt x="432803" y="554431"/>
                  </a:lnTo>
                  <a:lnTo>
                    <a:pt x="615429" y="554431"/>
                  </a:lnTo>
                  <a:lnTo>
                    <a:pt x="615429" y="444779"/>
                  </a:lnTo>
                  <a:lnTo>
                    <a:pt x="601510" y="441261"/>
                  </a:lnTo>
                  <a:lnTo>
                    <a:pt x="589089" y="431660"/>
                  </a:lnTo>
                  <a:lnTo>
                    <a:pt x="580174" y="417423"/>
                  </a:lnTo>
                  <a:lnTo>
                    <a:pt x="576795" y="400138"/>
                  </a:lnTo>
                  <a:lnTo>
                    <a:pt x="665822" y="400138"/>
                  </a:lnTo>
                  <a:lnTo>
                    <a:pt x="662393" y="417576"/>
                  </a:lnTo>
                  <a:lnTo>
                    <a:pt x="653465" y="431825"/>
                  </a:lnTo>
                  <a:lnTo>
                    <a:pt x="641007" y="441426"/>
                  </a:lnTo>
                  <a:lnTo>
                    <a:pt x="627049" y="444944"/>
                  </a:lnTo>
                  <a:lnTo>
                    <a:pt x="627049" y="554634"/>
                  </a:lnTo>
                  <a:lnTo>
                    <a:pt x="843991" y="554634"/>
                  </a:lnTo>
                  <a:lnTo>
                    <a:pt x="843991" y="444944"/>
                  </a:lnTo>
                  <a:close/>
                </a:path>
                <a:path w="1243965" h="554989">
                  <a:moveTo>
                    <a:pt x="1243507" y="0"/>
                  </a:moveTo>
                  <a:lnTo>
                    <a:pt x="868680" y="0"/>
                  </a:lnTo>
                  <a:lnTo>
                    <a:pt x="868680" y="118808"/>
                  </a:lnTo>
                  <a:lnTo>
                    <a:pt x="886040" y="122339"/>
                  </a:lnTo>
                  <a:lnTo>
                    <a:pt x="900201" y="131940"/>
                  </a:lnTo>
                  <a:lnTo>
                    <a:pt x="909751" y="146189"/>
                  </a:lnTo>
                  <a:lnTo>
                    <a:pt x="913244" y="163626"/>
                  </a:lnTo>
                  <a:lnTo>
                    <a:pt x="913244" y="399999"/>
                  </a:lnTo>
                  <a:lnTo>
                    <a:pt x="909751" y="417436"/>
                  </a:lnTo>
                  <a:lnTo>
                    <a:pt x="900201" y="431673"/>
                  </a:lnTo>
                  <a:lnTo>
                    <a:pt x="886040" y="441286"/>
                  </a:lnTo>
                  <a:lnTo>
                    <a:pt x="868680" y="444804"/>
                  </a:lnTo>
                  <a:lnTo>
                    <a:pt x="868680" y="554443"/>
                  </a:lnTo>
                  <a:lnTo>
                    <a:pt x="1243507" y="554443"/>
                  </a:lnTo>
                  <a:lnTo>
                    <a:pt x="1243507" y="444804"/>
                  </a:lnTo>
                  <a:lnTo>
                    <a:pt x="1056081" y="444804"/>
                  </a:lnTo>
                  <a:lnTo>
                    <a:pt x="1057071" y="332905"/>
                  </a:lnTo>
                  <a:lnTo>
                    <a:pt x="1147457" y="332905"/>
                  </a:lnTo>
                  <a:lnTo>
                    <a:pt x="1147457" y="220548"/>
                  </a:lnTo>
                  <a:lnTo>
                    <a:pt x="1057071" y="220548"/>
                  </a:lnTo>
                  <a:lnTo>
                    <a:pt x="1056081" y="118808"/>
                  </a:lnTo>
                  <a:lnTo>
                    <a:pt x="1243507" y="118808"/>
                  </a:lnTo>
                  <a:lnTo>
                    <a:pt x="1243507" y="0"/>
                  </a:lnTo>
                  <a:close/>
                </a:path>
              </a:pathLst>
            </a:custGeom>
            <a:solidFill>
              <a:srgbClr val="02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53063" y="4230624"/>
              <a:ext cx="185338" cy="133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53063" y="4038600"/>
              <a:ext cx="185338" cy="1259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280123" y="3919727"/>
              <a:ext cx="546100" cy="554990"/>
            </a:xfrm>
            <a:custGeom>
              <a:avLst/>
              <a:gdLst/>
              <a:ahLst/>
              <a:cxnLst/>
              <a:rect l="l" t="t" r="r" b="b"/>
              <a:pathLst>
                <a:path w="546100" h="554989">
                  <a:moveTo>
                    <a:pt x="545274" y="445058"/>
                  </a:moveTo>
                  <a:lnTo>
                    <a:pt x="527875" y="441540"/>
                  </a:lnTo>
                  <a:lnTo>
                    <a:pt x="513664" y="431977"/>
                  </a:lnTo>
                  <a:lnTo>
                    <a:pt x="504101" y="417766"/>
                  </a:lnTo>
                  <a:lnTo>
                    <a:pt x="500583" y="400380"/>
                  </a:lnTo>
                  <a:lnTo>
                    <a:pt x="500583" y="227076"/>
                  </a:lnTo>
                  <a:lnTo>
                    <a:pt x="369874" y="227076"/>
                  </a:lnTo>
                  <a:lnTo>
                    <a:pt x="369290" y="227076"/>
                  </a:lnTo>
                  <a:lnTo>
                    <a:pt x="144792" y="227076"/>
                  </a:lnTo>
                  <a:lnTo>
                    <a:pt x="220383" y="554418"/>
                  </a:lnTo>
                  <a:lnTo>
                    <a:pt x="291299" y="554418"/>
                  </a:lnTo>
                  <a:lnTo>
                    <a:pt x="369290" y="229514"/>
                  </a:lnTo>
                  <a:lnTo>
                    <a:pt x="369290" y="400380"/>
                  </a:lnTo>
                  <a:lnTo>
                    <a:pt x="365772" y="417766"/>
                  </a:lnTo>
                  <a:lnTo>
                    <a:pt x="356196" y="431977"/>
                  </a:lnTo>
                  <a:lnTo>
                    <a:pt x="341998" y="441540"/>
                  </a:lnTo>
                  <a:lnTo>
                    <a:pt x="324612" y="445058"/>
                  </a:lnTo>
                  <a:lnTo>
                    <a:pt x="324612" y="554418"/>
                  </a:lnTo>
                  <a:lnTo>
                    <a:pt x="545274" y="554418"/>
                  </a:lnTo>
                  <a:lnTo>
                    <a:pt x="545274" y="445058"/>
                  </a:lnTo>
                  <a:close/>
                </a:path>
                <a:path w="546100" h="554989">
                  <a:moveTo>
                    <a:pt x="545503" y="0"/>
                  </a:moveTo>
                  <a:lnTo>
                    <a:pt x="300824" y="0"/>
                  </a:lnTo>
                  <a:lnTo>
                    <a:pt x="268528" y="129235"/>
                  </a:lnTo>
                  <a:lnTo>
                    <a:pt x="243535" y="0"/>
                  </a:lnTo>
                  <a:lnTo>
                    <a:pt x="0" y="0"/>
                  </a:lnTo>
                  <a:lnTo>
                    <a:pt x="0" y="118795"/>
                  </a:lnTo>
                  <a:lnTo>
                    <a:pt x="17348" y="122326"/>
                  </a:lnTo>
                  <a:lnTo>
                    <a:pt x="31496" y="131927"/>
                  </a:lnTo>
                  <a:lnTo>
                    <a:pt x="41033" y="146177"/>
                  </a:lnTo>
                  <a:lnTo>
                    <a:pt x="44538" y="163614"/>
                  </a:lnTo>
                  <a:lnTo>
                    <a:pt x="44538" y="399986"/>
                  </a:lnTo>
                  <a:lnTo>
                    <a:pt x="41033" y="417423"/>
                  </a:lnTo>
                  <a:lnTo>
                    <a:pt x="31496" y="431660"/>
                  </a:lnTo>
                  <a:lnTo>
                    <a:pt x="17348" y="441261"/>
                  </a:lnTo>
                  <a:lnTo>
                    <a:pt x="0" y="444779"/>
                  </a:lnTo>
                  <a:lnTo>
                    <a:pt x="0" y="554431"/>
                  </a:lnTo>
                  <a:lnTo>
                    <a:pt x="188925" y="554431"/>
                  </a:lnTo>
                  <a:lnTo>
                    <a:pt x="188925" y="444779"/>
                  </a:lnTo>
                  <a:lnTo>
                    <a:pt x="171589" y="441261"/>
                  </a:lnTo>
                  <a:lnTo>
                    <a:pt x="157429" y="431660"/>
                  </a:lnTo>
                  <a:lnTo>
                    <a:pt x="147904" y="417423"/>
                  </a:lnTo>
                  <a:lnTo>
                    <a:pt x="144399" y="399986"/>
                  </a:lnTo>
                  <a:lnTo>
                    <a:pt x="144399" y="226225"/>
                  </a:lnTo>
                  <a:lnTo>
                    <a:pt x="500087" y="226225"/>
                  </a:lnTo>
                  <a:lnTo>
                    <a:pt x="500087" y="163614"/>
                  </a:lnTo>
                  <a:lnTo>
                    <a:pt x="503593" y="146177"/>
                  </a:lnTo>
                  <a:lnTo>
                    <a:pt x="513130" y="131927"/>
                  </a:lnTo>
                  <a:lnTo>
                    <a:pt x="515239" y="130492"/>
                  </a:lnTo>
                  <a:lnTo>
                    <a:pt x="517169" y="130492"/>
                  </a:lnTo>
                  <a:lnTo>
                    <a:pt x="528078" y="123075"/>
                  </a:lnTo>
                  <a:lnTo>
                    <a:pt x="545503" y="119532"/>
                  </a:lnTo>
                  <a:lnTo>
                    <a:pt x="545503" y="0"/>
                  </a:lnTo>
                  <a:close/>
                </a:path>
              </a:pathLst>
            </a:custGeom>
            <a:solidFill>
              <a:srgbClr val="02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4735" y="3660648"/>
              <a:ext cx="3336035" cy="11048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84717" y="5753826"/>
            <a:ext cx="2038350" cy="13150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106300"/>
              </a:lnSpc>
              <a:spcBef>
                <a:spcPts val="29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2600" b="1" spc="-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27306B"/>
                </a:solidFill>
                <a:latin typeface="Arial"/>
                <a:cs typeface="Arial"/>
              </a:rPr>
              <a:t>Hartford </a:t>
            </a:r>
            <a:r>
              <a:rPr sz="2600" b="1" spc="-7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27306B"/>
                </a:solidFill>
                <a:latin typeface="Arial"/>
                <a:cs typeface="Arial"/>
              </a:rPr>
              <a:t>Consensus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 Group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144" y="5777637"/>
            <a:ext cx="3293110" cy="16967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758825">
              <a:lnSpc>
                <a:spcPct val="101899"/>
              </a:lnSpc>
              <a:spcBef>
                <a:spcPts val="4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American </a:t>
            </a:r>
            <a:r>
              <a:rPr sz="26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College</a:t>
            </a:r>
            <a:r>
              <a:rPr sz="26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26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Surgeons</a:t>
            </a:r>
            <a:endParaRPr sz="2600">
              <a:latin typeface="Arial"/>
              <a:cs typeface="Arial"/>
            </a:endParaRPr>
          </a:p>
          <a:p>
            <a:pPr marL="1075690" marR="546100" indent="-527685">
              <a:lnSpc>
                <a:spcPts val="3460"/>
              </a:lnSpc>
              <a:spcBef>
                <a:spcPts val="30"/>
              </a:spcBef>
            </a:pP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Comm</a:t>
            </a:r>
            <a:r>
              <a:rPr sz="2600" b="1" spc="-5" dirty="0">
                <a:solidFill>
                  <a:srgbClr val="27306B"/>
                </a:solidFill>
                <a:latin typeface="Arial"/>
                <a:cs typeface="Arial"/>
              </a:rPr>
              <a:t>itt</a:t>
            </a: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2600" b="1" spc="-1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27306B"/>
                </a:solidFill>
                <a:latin typeface="Arial"/>
                <a:cs typeface="Arial"/>
              </a:rPr>
              <a:t>on  </a:t>
            </a:r>
            <a:r>
              <a:rPr sz="2600" b="1" spc="-75" dirty="0">
                <a:solidFill>
                  <a:srgbClr val="27306B"/>
                </a:solidFill>
                <a:latin typeface="Arial"/>
                <a:cs typeface="Arial"/>
              </a:rPr>
              <a:t>Trauma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7773" y="5679748"/>
            <a:ext cx="2434590" cy="1815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1200"/>
              </a:lnSpc>
              <a:spcBef>
                <a:spcPts val="95"/>
              </a:spcBef>
              <a:tabLst>
                <a:tab pos="614045" algn="l"/>
              </a:tabLst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2600" b="1" spc="-1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Committee </a:t>
            </a:r>
            <a:r>
              <a:rPr sz="2600" b="1" spc="-7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2600" b="1" spc="-60" dirty="0">
                <a:solidFill>
                  <a:srgbClr val="27306B"/>
                </a:solidFill>
                <a:latin typeface="Arial"/>
                <a:cs typeface="Arial"/>
              </a:rPr>
              <a:t>Tactical </a:t>
            </a:r>
            <a:r>
              <a:rPr sz="2600" b="1" spc="-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Combat</a:t>
            </a:r>
            <a:endParaRPr sz="2600">
              <a:latin typeface="Arial"/>
              <a:cs typeface="Arial"/>
            </a:endParaRPr>
          </a:p>
          <a:p>
            <a:pPr marL="135255" algn="ctr">
              <a:lnSpc>
                <a:spcPct val="100000"/>
              </a:lnSpc>
              <a:spcBef>
                <a:spcPts val="565"/>
              </a:spcBef>
            </a:pP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Casualty</a:t>
            </a:r>
            <a:r>
              <a:rPr sz="2600" b="1" spc="-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57121" y="5675118"/>
            <a:ext cx="3152775" cy="178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410209" indent="-9525" algn="ctr">
              <a:lnSpc>
                <a:spcPct val="111200"/>
              </a:lnSpc>
              <a:spcBef>
                <a:spcPts val="9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National </a:t>
            </a:r>
            <a:r>
              <a:rPr sz="26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Association</a:t>
            </a:r>
            <a:r>
              <a:rPr sz="2600" b="1" spc="-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40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10800"/>
              </a:lnSpc>
              <a:spcBef>
                <a:spcPts val="15"/>
              </a:spcBef>
            </a:pP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Emergency</a:t>
            </a:r>
            <a:r>
              <a:rPr sz="2600" b="1" spc="-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Medical </a:t>
            </a:r>
            <a:r>
              <a:rPr sz="2600" b="1" spc="-7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27306B"/>
                </a:solidFill>
                <a:latin typeface="Arial"/>
                <a:cs typeface="Arial"/>
              </a:rPr>
              <a:t>Technicians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9884" y="3575304"/>
            <a:ext cx="129539" cy="17373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110478" y="3576067"/>
            <a:ext cx="130810" cy="173990"/>
            <a:chOff x="6110478" y="3576067"/>
            <a:chExt cx="130810" cy="173990"/>
          </a:xfrm>
        </p:grpSpPr>
        <p:sp>
          <p:nvSpPr>
            <p:cNvPr id="21" name="object 21"/>
            <p:cNvSpPr/>
            <p:nvPr/>
          </p:nvSpPr>
          <p:spPr>
            <a:xfrm>
              <a:off x="6119622" y="3667506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296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0478" y="3659886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10">
                  <a:moveTo>
                    <a:pt x="0" y="0"/>
                  </a:moveTo>
                  <a:lnTo>
                    <a:pt x="130682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9622" y="3576067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2398" y="3667506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13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2398" y="35760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559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6311" y="3575304"/>
            <a:ext cx="92963" cy="17373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931408" y="3875533"/>
            <a:ext cx="815340" cy="181610"/>
            <a:chOff x="5931408" y="3875533"/>
            <a:chExt cx="815340" cy="18161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1408" y="3877056"/>
              <a:ext cx="134111" cy="1783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0" y="3875533"/>
              <a:ext cx="166115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0216" y="3880104"/>
              <a:ext cx="202691" cy="1737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4056" y="3880104"/>
              <a:ext cx="202691" cy="173735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792468" y="3880104"/>
            <a:ext cx="702945" cy="173355"/>
            <a:chOff x="6792468" y="3880104"/>
            <a:chExt cx="702945" cy="173355"/>
          </a:xfrm>
        </p:grpSpPr>
        <p:sp>
          <p:nvSpPr>
            <p:cNvPr id="33" name="object 33"/>
            <p:cNvSpPr/>
            <p:nvPr/>
          </p:nvSpPr>
          <p:spPr>
            <a:xfrm>
              <a:off x="6813804" y="388010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329"/>
                  </a:lnTo>
                </a:path>
              </a:pathLst>
            </a:custGeom>
            <a:ln w="426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77812" y="3880104"/>
              <a:ext cx="143255" cy="1722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0024" y="3880104"/>
              <a:ext cx="143255" cy="172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1380" y="3880104"/>
              <a:ext cx="111251" cy="1722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4" y="3880104"/>
              <a:ext cx="109727" cy="172211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37503" y="4180332"/>
            <a:ext cx="156971" cy="17983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44768" y="4183381"/>
            <a:ext cx="131063" cy="173735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385560" y="4181856"/>
            <a:ext cx="1135380" cy="177165"/>
            <a:chOff x="6385560" y="4181856"/>
            <a:chExt cx="1135380" cy="177165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5560" y="4183380"/>
              <a:ext cx="143255" cy="1737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66916" y="4183381"/>
              <a:ext cx="137159" cy="1752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6936" y="4181856"/>
              <a:ext cx="169163" cy="1767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26580" y="4183380"/>
              <a:ext cx="146303" cy="1752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5555" y="4183381"/>
              <a:ext cx="202691" cy="1737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1776" y="4181856"/>
              <a:ext cx="169163" cy="176783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122167" y="3421393"/>
            <a:ext cx="657225" cy="1140460"/>
            <a:chOff x="5122167" y="3421393"/>
            <a:chExt cx="657225" cy="1140460"/>
          </a:xfrm>
        </p:grpSpPr>
        <p:sp>
          <p:nvSpPr>
            <p:cNvPr id="48" name="object 48"/>
            <p:cNvSpPr/>
            <p:nvPr/>
          </p:nvSpPr>
          <p:spPr>
            <a:xfrm>
              <a:off x="5122167" y="3674364"/>
              <a:ext cx="146685" cy="405130"/>
            </a:xfrm>
            <a:custGeom>
              <a:avLst/>
              <a:gdLst/>
              <a:ahLst/>
              <a:cxnLst/>
              <a:rect l="l" t="t" r="r" b="b"/>
              <a:pathLst>
                <a:path w="146685" h="405129">
                  <a:moveTo>
                    <a:pt x="9525" y="0"/>
                  </a:moveTo>
                  <a:lnTo>
                    <a:pt x="0" y="13817"/>
                  </a:lnTo>
                  <a:lnTo>
                    <a:pt x="1905" y="49009"/>
                  </a:lnTo>
                  <a:lnTo>
                    <a:pt x="10909" y="94310"/>
                  </a:lnTo>
                  <a:lnTo>
                    <a:pt x="90995" y="397306"/>
                  </a:lnTo>
                  <a:lnTo>
                    <a:pt x="101206" y="402653"/>
                  </a:lnTo>
                  <a:lnTo>
                    <a:pt x="107683" y="405053"/>
                  </a:lnTo>
                  <a:lnTo>
                    <a:pt x="113245" y="405066"/>
                  </a:lnTo>
                  <a:lnTo>
                    <a:pt x="120662" y="403250"/>
                  </a:lnTo>
                  <a:lnTo>
                    <a:pt x="129819" y="398462"/>
                  </a:lnTo>
                  <a:lnTo>
                    <a:pt x="138010" y="391274"/>
                  </a:lnTo>
                  <a:lnTo>
                    <a:pt x="143865" y="384733"/>
                  </a:lnTo>
                  <a:lnTo>
                    <a:pt x="146126" y="381876"/>
                  </a:lnTo>
                  <a:lnTo>
                    <a:pt x="127482" y="286219"/>
                  </a:lnTo>
                  <a:lnTo>
                    <a:pt x="117246" y="231647"/>
                  </a:lnTo>
                  <a:lnTo>
                    <a:pt x="111772" y="197726"/>
                  </a:lnTo>
                  <a:lnTo>
                    <a:pt x="107442" y="164045"/>
                  </a:lnTo>
                  <a:lnTo>
                    <a:pt x="104381" y="128905"/>
                  </a:lnTo>
                  <a:lnTo>
                    <a:pt x="104089" y="103974"/>
                  </a:lnTo>
                  <a:lnTo>
                    <a:pt x="105054" y="88773"/>
                  </a:lnTo>
                  <a:lnTo>
                    <a:pt x="105803" y="82854"/>
                  </a:lnTo>
                  <a:lnTo>
                    <a:pt x="98564" y="61899"/>
                  </a:lnTo>
                  <a:lnTo>
                    <a:pt x="77152" y="34785"/>
                  </a:lnTo>
                  <a:lnTo>
                    <a:pt x="45986" y="1098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95544" y="3665221"/>
              <a:ext cx="134111" cy="33070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04447" y="3590556"/>
              <a:ext cx="280035" cy="455295"/>
            </a:xfrm>
            <a:custGeom>
              <a:avLst/>
              <a:gdLst/>
              <a:ahLst/>
              <a:cxnLst/>
              <a:rect l="l" t="t" r="r" b="b"/>
              <a:pathLst>
                <a:path w="280035" h="455295">
                  <a:moveTo>
                    <a:pt x="147231" y="223253"/>
                  </a:moveTo>
                  <a:lnTo>
                    <a:pt x="77584" y="149936"/>
                  </a:lnTo>
                  <a:lnTo>
                    <a:pt x="21539" y="115811"/>
                  </a:lnTo>
                  <a:lnTo>
                    <a:pt x="19824" y="131191"/>
                  </a:lnTo>
                  <a:lnTo>
                    <a:pt x="24066" y="133743"/>
                  </a:lnTo>
                  <a:lnTo>
                    <a:pt x="47015" y="242862"/>
                  </a:lnTo>
                  <a:lnTo>
                    <a:pt x="103022" y="448221"/>
                  </a:lnTo>
                  <a:lnTo>
                    <a:pt x="136194" y="455091"/>
                  </a:lnTo>
                  <a:lnTo>
                    <a:pt x="130238" y="317855"/>
                  </a:lnTo>
                  <a:lnTo>
                    <a:pt x="130467" y="315188"/>
                  </a:lnTo>
                  <a:lnTo>
                    <a:pt x="144678" y="239420"/>
                  </a:lnTo>
                  <a:lnTo>
                    <a:pt x="147231" y="223253"/>
                  </a:lnTo>
                  <a:close/>
                </a:path>
                <a:path w="280035" h="455295">
                  <a:moveTo>
                    <a:pt x="280009" y="112433"/>
                  </a:moveTo>
                  <a:lnTo>
                    <a:pt x="263740" y="7835"/>
                  </a:lnTo>
                  <a:lnTo>
                    <a:pt x="229501" y="2438"/>
                  </a:lnTo>
                  <a:lnTo>
                    <a:pt x="211391" y="12"/>
                  </a:lnTo>
                  <a:lnTo>
                    <a:pt x="203403" y="0"/>
                  </a:lnTo>
                  <a:lnTo>
                    <a:pt x="199504" y="1828"/>
                  </a:lnTo>
                  <a:lnTo>
                    <a:pt x="166179" y="12115"/>
                  </a:lnTo>
                  <a:lnTo>
                    <a:pt x="0" y="58432"/>
                  </a:lnTo>
                  <a:lnTo>
                    <a:pt x="17983" y="100418"/>
                  </a:lnTo>
                  <a:lnTo>
                    <a:pt x="82219" y="138137"/>
                  </a:lnTo>
                  <a:lnTo>
                    <a:pt x="121602" y="174142"/>
                  </a:lnTo>
                  <a:lnTo>
                    <a:pt x="142138" y="197332"/>
                  </a:lnTo>
                  <a:lnTo>
                    <a:pt x="163537" y="208457"/>
                  </a:lnTo>
                  <a:lnTo>
                    <a:pt x="250888" y="187845"/>
                  </a:lnTo>
                  <a:lnTo>
                    <a:pt x="280009" y="112433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7716" y="3776472"/>
              <a:ext cx="103631" cy="2910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3235" y="3753612"/>
              <a:ext cx="150495" cy="321310"/>
            </a:xfrm>
            <a:custGeom>
              <a:avLst/>
              <a:gdLst/>
              <a:ahLst/>
              <a:cxnLst/>
              <a:rect l="l" t="t" r="r" b="b"/>
              <a:pathLst>
                <a:path w="150495" h="321310">
                  <a:moveTo>
                    <a:pt x="148755" y="271691"/>
                  </a:moveTo>
                  <a:lnTo>
                    <a:pt x="148310" y="266573"/>
                  </a:lnTo>
                  <a:lnTo>
                    <a:pt x="140639" y="244398"/>
                  </a:lnTo>
                  <a:lnTo>
                    <a:pt x="122720" y="184531"/>
                  </a:lnTo>
                  <a:lnTo>
                    <a:pt x="120345" y="170878"/>
                  </a:lnTo>
                  <a:lnTo>
                    <a:pt x="120154" y="170878"/>
                  </a:lnTo>
                  <a:lnTo>
                    <a:pt x="119303" y="164592"/>
                  </a:lnTo>
                  <a:lnTo>
                    <a:pt x="110959" y="170878"/>
                  </a:lnTo>
                  <a:lnTo>
                    <a:pt x="109093" y="170878"/>
                  </a:lnTo>
                  <a:lnTo>
                    <a:pt x="118478" y="150355"/>
                  </a:lnTo>
                  <a:lnTo>
                    <a:pt x="85217" y="29044"/>
                  </a:lnTo>
                  <a:lnTo>
                    <a:pt x="74980" y="0"/>
                  </a:lnTo>
                  <a:lnTo>
                    <a:pt x="28981" y="139280"/>
                  </a:lnTo>
                  <a:lnTo>
                    <a:pt x="4533" y="252806"/>
                  </a:lnTo>
                  <a:lnTo>
                    <a:pt x="0" y="275107"/>
                  </a:lnTo>
                  <a:lnTo>
                    <a:pt x="393" y="276758"/>
                  </a:lnTo>
                  <a:lnTo>
                    <a:pt x="3086" y="278650"/>
                  </a:lnTo>
                  <a:lnTo>
                    <a:pt x="10426" y="281952"/>
                  </a:lnTo>
                  <a:lnTo>
                    <a:pt x="24701" y="287909"/>
                  </a:lnTo>
                  <a:lnTo>
                    <a:pt x="36664" y="271691"/>
                  </a:lnTo>
                  <a:lnTo>
                    <a:pt x="148755" y="271691"/>
                  </a:lnTo>
                  <a:close/>
                </a:path>
                <a:path w="150495" h="321310">
                  <a:moveTo>
                    <a:pt x="150317" y="287248"/>
                  </a:moveTo>
                  <a:lnTo>
                    <a:pt x="149059" y="272796"/>
                  </a:lnTo>
                  <a:lnTo>
                    <a:pt x="36588" y="272796"/>
                  </a:lnTo>
                  <a:lnTo>
                    <a:pt x="44259" y="277063"/>
                  </a:lnTo>
                  <a:lnTo>
                    <a:pt x="59436" y="294055"/>
                  </a:lnTo>
                  <a:lnTo>
                    <a:pt x="70231" y="306463"/>
                  </a:lnTo>
                  <a:lnTo>
                    <a:pt x="75907" y="313613"/>
                  </a:lnTo>
                  <a:lnTo>
                    <a:pt x="77609" y="317004"/>
                  </a:lnTo>
                  <a:lnTo>
                    <a:pt x="81902" y="316179"/>
                  </a:lnTo>
                  <a:lnTo>
                    <a:pt x="82854" y="316179"/>
                  </a:lnTo>
                  <a:lnTo>
                    <a:pt x="85521" y="319570"/>
                  </a:lnTo>
                  <a:lnTo>
                    <a:pt x="88290" y="321271"/>
                  </a:lnTo>
                  <a:lnTo>
                    <a:pt x="95618" y="317779"/>
                  </a:lnTo>
                  <a:lnTo>
                    <a:pt x="97866" y="316179"/>
                  </a:lnTo>
                  <a:lnTo>
                    <a:pt x="99479" y="316179"/>
                  </a:lnTo>
                  <a:lnTo>
                    <a:pt x="114668" y="307848"/>
                  </a:lnTo>
                  <a:lnTo>
                    <a:pt x="150317" y="287248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9928" y="4046220"/>
              <a:ext cx="114299" cy="1569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37048" y="4072128"/>
              <a:ext cx="354965" cy="489584"/>
            </a:xfrm>
            <a:custGeom>
              <a:avLst/>
              <a:gdLst/>
              <a:ahLst/>
              <a:cxnLst/>
              <a:rect l="l" t="t" r="r" b="b"/>
              <a:pathLst>
                <a:path w="354964" h="489585">
                  <a:moveTo>
                    <a:pt x="18224" y="60528"/>
                  </a:moveTo>
                  <a:lnTo>
                    <a:pt x="0" y="53340"/>
                  </a:lnTo>
                  <a:lnTo>
                    <a:pt x="2578" y="66522"/>
                  </a:lnTo>
                  <a:lnTo>
                    <a:pt x="10414" y="66522"/>
                  </a:lnTo>
                  <a:lnTo>
                    <a:pt x="18224" y="60528"/>
                  </a:lnTo>
                  <a:close/>
                </a:path>
                <a:path w="354964" h="489585">
                  <a:moveTo>
                    <a:pt x="76098" y="95859"/>
                  </a:moveTo>
                  <a:lnTo>
                    <a:pt x="70015" y="62484"/>
                  </a:lnTo>
                  <a:lnTo>
                    <a:pt x="60363" y="64846"/>
                  </a:lnTo>
                  <a:lnTo>
                    <a:pt x="57912" y="80365"/>
                  </a:lnTo>
                  <a:lnTo>
                    <a:pt x="63969" y="91109"/>
                  </a:lnTo>
                  <a:lnTo>
                    <a:pt x="76098" y="95859"/>
                  </a:lnTo>
                  <a:close/>
                </a:path>
                <a:path w="354964" h="489585">
                  <a:moveTo>
                    <a:pt x="89928" y="13347"/>
                  </a:moveTo>
                  <a:lnTo>
                    <a:pt x="76644" y="0"/>
                  </a:lnTo>
                  <a:lnTo>
                    <a:pt x="65786" y="14516"/>
                  </a:lnTo>
                  <a:lnTo>
                    <a:pt x="60960" y="24218"/>
                  </a:lnTo>
                  <a:lnTo>
                    <a:pt x="79082" y="25450"/>
                  </a:lnTo>
                  <a:lnTo>
                    <a:pt x="89928" y="13347"/>
                  </a:lnTo>
                  <a:close/>
                </a:path>
                <a:path w="354964" h="489585">
                  <a:moveTo>
                    <a:pt x="91109" y="58115"/>
                  </a:moveTo>
                  <a:lnTo>
                    <a:pt x="81267" y="53352"/>
                  </a:lnTo>
                  <a:lnTo>
                    <a:pt x="81102" y="60960"/>
                  </a:lnTo>
                  <a:lnTo>
                    <a:pt x="80772" y="65176"/>
                  </a:lnTo>
                  <a:lnTo>
                    <a:pt x="91109" y="58115"/>
                  </a:lnTo>
                  <a:close/>
                </a:path>
                <a:path w="354964" h="489585">
                  <a:moveTo>
                    <a:pt x="106476" y="113728"/>
                  </a:moveTo>
                  <a:lnTo>
                    <a:pt x="104089" y="100444"/>
                  </a:lnTo>
                  <a:lnTo>
                    <a:pt x="92062" y="88392"/>
                  </a:lnTo>
                  <a:lnTo>
                    <a:pt x="88480" y="99212"/>
                  </a:lnTo>
                  <a:lnTo>
                    <a:pt x="71615" y="108877"/>
                  </a:lnTo>
                  <a:lnTo>
                    <a:pt x="84848" y="117360"/>
                  </a:lnTo>
                  <a:lnTo>
                    <a:pt x="106476" y="113728"/>
                  </a:lnTo>
                  <a:close/>
                </a:path>
                <a:path w="354964" h="489585">
                  <a:moveTo>
                    <a:pt x="132422" y="122770"/>
                  </a:moveTo>
                  <a:lnTo>
                    <a:pt x="120396" y="118884"/>
                  </a:lnTo>
                  <a:lnTo>
                    <a:pt x="120396" y="135636"/>
                  </a:lnTo>
                  <a:lnTo>
                    <a:pt x="132422" y="129171"/>
                  </a:lnTo>
                  <a:lnTo>
                    <a:pt x="132422" y="122770"/>
                  </a:lnTo>
                  <a:close/>
                </a:path>
                <a:path w="354964" h="489585">
                  <a:moveTo>
                    <a:pt x="132549" y="32219"/>
                  </a:moveTo>
                  <a:lnTo>
                    <a:pt x="126047" y="27432"/>
                  </a:lnTo>
                  <a:lnTo>
                    <a:pt x="114287" y="33477"/>
                  </a:lnTo>
                  <a:lnTo>
                    <a:pt x="123431" y="45593"/>
                  </a:lnTo>
                  <a:lnTo>
                    <a:pt x="132549" y="32219"/>
                  </a:lnTo>
                  <a:close/>
                </a:path>
                <a:path w="354964" h="489585">
                  <a:moveTo>
                    <a:pt x="146265" y="94716"/>
                  </a:moveTo>
                  <a:lnTo>
                    <a:pt x="139776" y="89916"/>
                  </a:lnTo>
                  <a:lnTo>
                    <a:pt x="128003" y="95961"/>
                  </a:lnTo>
                  <a:lnTo>
                    <a:pt x="137147" y="108102"/>
                  </a:lnTo>
                  <a:lnTo>
                    <a:pt x="146265" y="94716"/>
                  </a:lnTo>
                  <a:close/>
                </a:path>
                <a:path w="354964" h="489585">
                  <a:moveTo>
                    <a:pt x="221996" y="246875"/>
                  </a:moveTo>
                  <a:lnTo>
                    <a:pt x="218706" y="216725"/>
                  </a:lnTo>
                  <a:lnTo>
                    <a:pt x="205536" y="171500"/>
                  </a:lnTo>
                  <a:lnTo>
                    <a:pt x="202260" y="112915"/>
                  </a:lnTo>
                  <a:lnTo>
                    <a:pt x="195643" y="111252"/>
                  </a:lnTo>
                  <a:lnTo>
                    <a:pt x="180835" y="117919"/>
                  </a:lnTo>
                  <a:lnTo>
                    <a:pt x="167640" y="143065"/>
                  </a:lnTo>
                  <a:lnTo>
                    <a:pt x="175056" y="156464"/>
                  </a:lnTo>
                  <a:lnTo>
                    <a:pt x="180149" y="167093"/>
                  </a:lnTo>
                  <a:lnTo>
                    <a:pt x="182460" y="174891"/>
                  </a:lnTo>
                  <a:lnTo>
                    <a:pt x="182676" y="179082"/>
                  </a:lnTo>
                  <a:lnTo>
                    <a:pt x="184111" y="183438"/>
                  </a:lnTo>
                  <a:lnTo>
                    <a:pt x="188023" y="190627"/>
                  </a:lnTo>
                  <a:lnTo>
                    <a:pt x="195643" y="203314"/>
                  </a:lnTo>
                  <a:lnTo>
                    <a:pt x="197294" y="221754"/>
                  </a:lnTo>
                  <a:lnTo>
                    <a:pt x="197294" y="228434"/>
                  </a:lnTo>
                  <a:lnTo>
                    <a:pt x="197675" y="232486"/>
                  </a:lnTo>
                  <a:lnTo>
                    <a:pt x="200380" y="235762"/>
                  </a:lnTo>
                  <a:lnTo>
                    <a:pt x="207708" y="239979"/>
                  </a:lnTo>
                  <a:lnTo>
                    <a:pt x="221996" y="246875"/>
                  </a:lnTo>
                  <a:close/>
                </a:path>
                <a:path w="354964" h="489585">
                  <a:moveTo>
                    <a:pt x="263105" y="468909"/>
                  </a:moveTo>
                  <a:lnTo>
                    <a:pt x="255295" y="429983"/>
                  </a:lnTo>
                  <a:lnTo>
                    <a:pt x="251282" y="408978"/>
                  </a:lnTo>
                  <a:lnTo>
                    <a:pt x="249796" y="398653"/>
                  </a:lnTo>
                  <a:lnTo>
                    <a:pt x="249593" y="391795"/>
                  </a:lnTo>
                  <a:lnTo>
                    <a:pt x="247751" y="376542"/>
                  </a:lnTo>
                  <a:lnTo>
                    <a:pt x="243687" y="352806"/>
                  </a:lnTo>
                  <a:lnTo>
                    <a:pt x="237782" y="321386"/>
                  </a:lnTo>
                  <a:lnTo>
                    <a:pt x="151650" y="172212"/>
                  </a:lnTo>
                  <a:lnTo>
                    <a:pt x="116166" y="155448"/>
                  </a:lnTo>
                  <a:lnTo>
                    <a:pt x="112763" y="175514"/>
                  </a:lnTo>
                  <a:lnTo>
                    <a:pt x="119557" y="197345"/>
                  </a:lnTo>
                  <a:lnTo>
                    <a:pt x="119557" y="222478"/>
                  </a:lnTo>
                  <a:lnTo>
                    <a:pt x="163461" y="442036"/>
                  </a:lnTo>
                  <a:lnTo>
                    <a:pt x="171399" y="470128"/>
                  </a:lnTo>
                  <a:lnTo>
                    <a:pt x="176326" y="484378"/>
                  </a:lnTo>
                  <a:lnTo>
                    <a:pt x="180301" y="489204"/>
                  </a:lnTo>
                  <a:lnTo>
                    <a:pt x="185394" y="489000"/>
                  </a:lnTo>
                  <a:lnTo>
                    <a:pt x="201091" y="485140"/>
                  </a:lnTo>
                  <a:lnTo>
                    <a:pt x="263105" y="468909"/>
                  </a:lnTo>
                  <a:close/>
                </a:path>
                <a:path w="354964" h="489585">
                  <a:moveTo>
                    <a:pt x="353237" y="407936"/>
                  </a:moveTo>
                  <a:lnTo>
                    <a:pt x="344792" y="349186"/>
                  </a:lnTo>
                  <a:lnTo>
                    <a:pt x="319506" y="181241"/>
                  </a:lnTo>
                  <a:lnTo>
                    <a:pt x="228600" y="132588"/>
                  </a:lnTo>
                  <a:lnTo>
                    <a:pt x="234276" y="191363"/>
                  </a:lnTo>
                  <a:lnTo>
                    <a:pt x="235318" y="204762"/>
                  </a:lnTo>
                  <a:lnTo>
                    <a:pt x="237426" y="220370"/>
                  </a:lnTo>
                  <a:lnTo>
                    <a:pt x="246672" y="280555"/>
                  </a:lnTo>
                  <a:lnTo>
                    <a:pt x="248767" y="297129"/>
                  </a:lnTo>
                  <a:lnTo>
                    <a:pt x="250405" y="302628"/>
                  </a:lnTo>
                  <a:lnTo>
                    <a:pt x="261835" y="316001"/>
                  </a:lnTo>
                  <a:lnTo>
                    <a:pt x="292849" y="347649"/>
                  </a:lnTo>
                  <a:lnTo>
                    <a:pt x="353237" y="407936"/>
                  </a:lnTo>
                  <a:close/>
                </a:path>
                <a:path w="354964" h="489585">
                  <a:moveTo>
                    <a:pt x="354685" y="458838"/>
                  </a:moveTo>
                  <a:lnTo>
                    <a:pt x="268224" y="376428"/>
                  </a:lnTo>
                  <a:lnTo>
                    <a:pt x="289852" y="465569"/>
                  </a:lnTo>
                  <a:lnTo>
                    <a:pt x="326415" y="468972"/>
                  </a:lnTo>
                  <a:lnTo>
                    <a:pt x="354685" y="458838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22607" y="447903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4866" y="4051"/>
                  </a:moveTo>
                  <a:lnTo>
                    <a:pt x="19189" y="5041"/>
                  </a:lnTo>
                  <a:lnTo>
                    <a:pt x="11303" y="9969"/>
                  </a:lnTo>
                  <a:lnTo>
                    <a:pt x="6019" y="17995"/>
                  </a:lnTo>
                  <a:lnTo>
                    <a:pt x="4978" y="23926"/>
                  </a:lnTo>
                  <a:lnTo>
                    <a:pt x="24866" y="4051"/>
                  </a:lnTo>
                  <a:close/>
                </a:path>
                <a:path w="56514" h="57785">
                  <a:moveTo>
                    <a:pt x="40754" y="16776"/>
                  </a:moveTo>
                  <a:lnTo>
                    <a:pt x="40513" y="16776"/>
                  </a:lnTo>
                  <a:lnTo>
                    <a:pt x="40513" y="15659"/>
                  </a:lnTo>
                  <a:lnTo>
                    <a:pt x="35864" y="12192"/>
                  </a:lnTo>
                  <a:lnTo>
                    <a:pt x="33921" y="12192"/>
                  </a:lnTo>
                  <a:lnTo>
                    <a:pt x="33921" y="18630"/>
                  </a:lnTo>
                  <a:lnTo>
                    <a:pt x="33921" y="25298"/>
                  </a:lnTo>
                  <a:lnTo>
                    <a:pt x="32118" y="26911"/>
                  </a:lnTo>
                  <a:lnTo>
                    <a:pt x="24168" y="26911"/>
                  </a:lnTo>
                  <a:lnTo>
                    <a:pt x="24168" y="17881"/>
                  </a:lnTo>
                  <a:lnTo>
                    <a:pt x="33185" y="17881"/>
                  </a:lnTo>
                  <a:lnTo>
                    <a:pt x="33921" y="18630"/>
                  </a:lnTo>
                  <a:lnTo>
                    <a:pt x="33921" y="12192"/>
                  </a:lnTo>
                  <a:lnTo>
                    <a:pt x="16764" y="12192"/>
                  </a:lnTo>
                  <a:lnTo>
                    <a:pt x="16764" y="43942"/>
                  </a:lnTo>
                  <a:lnTo>
                    <a:pt x="24168" y="43942"/>
                  </a:lnTo>
                  <a:lnTo>
                    <a:pt x="24168" y="31851"/>
                  </a:lnTo>
                  <a:lnTo>
                    <a:pt x="35064" y="31851"/>
                  </a:lnTo>
                  <a:lnTo>
                    <a:pt x="34150" y="30619"/>
                  </a:lnTo>
                  <a:lnTo>
                    <a:pt x="37922" y="29248"/>
                  </a:lnTo>
                  <a:lnTo>
                    <a:pt x="39954" y="27012"/>
                  </a:lnTo>
                  <a:lnTo>
                    <a:pt x="40335" y="27012"/>
                  </a:lnTo>
                  <a:lnTo>
                    <a:pt x="40754" y="26441"/>
                  </a:lnTo>
                  <a:lnTo>
                    <a:pt x="40754" y="16776"/>
                  </a:lnTo>
                  <a:close/>
                </a:path>
                <a:path w="56514" h="57785">
                  <a:moveTo>
                    <a:pt x="43700" y="42913"/>
                  </a:moveTo>
                  <a:lnTo>
                    <a:pt x="35687" y="32004"/>
                  </a:lnTo>
                  <a:lnTo>
                    <a:pt x="27444" y="32004"/>
                  </a:lnTo>
                  <a:lnTo>
                    <a:pt x="36080" y="44119"/>
                  </a:lnTo>
                  <a:lnTo>
                    <a:pt x="43700" y="42913"/>
                  </a:lnTo>
                  <a:close/>
                </a:path>
                <a:path w="56514" h="57785">
                  <a:moveTo>
                    <a:pt x="56197" y="28994"/>
                  </a:moveTo>
                  <a:lnTo>
                    <a:pt x="54203" y="17018"/>
                  </a:lnTo>
                  <a:lnTo>
                    <a:pt x="48628" y="7759"/>
                  </a:lnTo>
                  <a:lnTo>
                    <a:pt x="42316" y="3352"/>
                  </a:lnTo>
                  <a:lnTo>
                    <a:pt x="42494" y="3352"/>
                  </a:lnTo>
                  <a:lnTo>
                    <a:pt x="40551" y="2095"/>
                  </a:lnTo>
                  <a:lnTo>
                    <a:pt x="28917" y="0"/>
                  </a:lnTo>
                  <a:lnTo>
                    <a:pt x="24866" y="4051"/>
                  </a:lnTo>
                  <a:lnTo>
                    <a:pt x="28917" y="3352"/>
                  </a:lnTo>
                  <a:lnTo>
                    <a:pt x="30683" y="3352"/>
                  </a:lnTo>
                  <a:lnTo>
                    <a:pt x="38138" y="4762"/>
                  </a:lnTo>
                  <a:lnTo>
                    <a:pt x="45542" y="9779"/>
                  </a:lnTo>
                  <a:lnTo>
                    <a:pt x="50533" y="17932"/>
                  </a:lnTo>
                  <a:lnTo>
                    <a:pt x="52374" y="28994"/>
                  </a:lnTo>
                  <a:lnTo>
                    <a:pt x="50546" y="39979"/>
                  </a:lnTo>
                  <a:lnTo>
                    <a:pt x="45567" y="48082"/>
                  </a:lnTo>
                  <a:lnTo>
                    <a:pt x="38125" y="53098"/>
                  </a:lnTo>
                  <a:lnTo>
                    <a:pt x="31737" y="54292"/>
                  </a:lnTo>
                  <a:lnTo>
                    <a:pt x="28790" y="54292"/>
                  </a:lnTo>
                  <a:lnTo>
                    <a:pt x="19177" y="52603"/>
                  </a:lnTo>
                  <a:lnTo>
                    <a:pt x="11328" y="47663"/>
                  </a:lnTo>
                  <a:lnTo>
                    <a:pt x="6032" y="39700"/>
                  </a:lnTo>
                  <a:lnTo>
                    <a:pt x="4089" y="28879"/>
                  </a:lnTo>
                  <a:lnTo>
                    <a:pt x="4965" y="23926"/>
                  </a:lnTo>
                  <a:lnTo>
                    <a:pt x="0" y="28879"/>
                  </a:lnTo>
                  <a:lnTo>
                    <a:pt x="2095" y="40640"/>
                  </a:lnTo>
                  <a:lnTo>
                    <a:pt x="7988" y="49720"/>
                  </a:lnTo>
                  <a:lnTo>
                    <a:pt x="17081" y="55562"/>
                  </a:lnTo>
                  <a:lnTo>
                    <a:pt x="28790" y="57632"/>
                  </a:lnTo>
                  <a:lnTo>
                    <a:pt x="40386" y="55537"/>
                  </a:lnTo>
                  <a:lnTo>
                    <a:pt x="41516" y="54813"/>
                  </a:lnTo>
                  <a:lnTo>
                    <a:pt x="41732" y="54813"/>
                  </a:lnTo>
                  <a:lnTo>
                    <a:pt x="48514" y="50114"/>
                  </a:lnTo>
                  <a:lnTo>
                    <a:pt x="54165" y="40894"/>
                  </a:lnTo>
                  <a:lnTo>
                    <a:pt x="56197" y="28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04460" y="3421393"/>
              <a:ext cx="167639" cy="167627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5353284" y="9530076"/>
            <a:ext cx="5619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600" dirty="0">
                <a:solidFill>
                  <a:srgbClr val="27306B"/>
                </a:solidFill>
                <a:latin typeface="Arial"/>
                <a:cs typeface="Arial"/>
              </a:rPr>
              <a:t>&lt;	&gt;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635" cy="10160635"/>
            <a:chOff x="0" y="0"/>
            <a:chExt cx="16256635" cy="10160635"/>
          </a:xfrm>
        </p:grpSpPr>
        <p:sp>
          <p:nvSpPr>
            <p:cNvPr id="3" name="object 3"/>
            <p:cNvSpPr/>
            <p:nvPr/>
          </p:nvSpPr>
          <p:spPr>
            <a:xfrm>
              <a:off x="0" y="2031505"/>
              <a:ext cx="16256635" cy="8129270"/>
            </a:xfrm>
            <a:custGeom>
              <a:avLst/>
              <a:gdLst/>
              <a:ahLst/>
              <a:cxnLst/>
              <a:rect l="l" t="t" r="r" b="b"/>
              <a:pathLst>
                <a:path w="16256635" h="8129270">
                  <a:moveTo>
                    <a:pt x="0" y="8129003"/>
                  </a:moveTo>
                  <a:lnTo>
                    <a:pt x="16256508" y="8129003"/>
                  </a:lnTo>
                  <a:lnTo>
                    <a:pt x="16256508" y="0"/>
                  </a:lnTo>
                  <a:lnTo>
                    <a:pt x="0" y="0"/>
                  </a:lnTo>
                  <a:lnTo>
                    <a:pt x="0" y="8129003"/>
                  </a:lnTo>
                  <a:close/>
                </a:path>
              </a:pathLst>
            </a:custGeom>
            <a:solidFill>
              <a:srgbClr val="D7D2CB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6256635" cy="1993900"/>
            </a:xfrm>
            <a:custGeom>
              <a:avLst/>
              <a:gdLst/>
              <a:ahLst/>
              <a:cxnLst/>
              <a:rect l="l" t="t" r="r" b="b"/>
              <a:pathLst>
                <a:path w="16256635" h="1993900">
                  <a:moveTo>
                    <a:pt x="0" y="1993392"/>
                  </a:moveTo>
                  <a:lnTo>
                    <a:pt x="16256508" y="1993392"/>
                  </a:lnTo>
                  <a:lnTo>
                    <a:pt x="16256508" y="0"/>
                  </a:lnTo>
                  <a:lnTo>
                    <a:pt x="0" y="0"/>
                  </a:lnTo>
                  <a:lnTo>
                    <a:pt x="0" y="1993392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49284" y="3518913"/>
            <a:ext cx="1083183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</a:pPr>
            <a:r>
              <a:rPr sz="5500" b="1" spc="-55" dirty="0">
                <a:solidFill>
                  <a:srgbClr val="BA2029"/>
                </a:solidFill>
                <a:latin typeface="Arial"/>
                <a:cs typeface="Arial"/>
              </a:rPr>
              <a:t>WARNING!</a:t>
            </a:r>
            <a:r>
              <a:rPr sz="5500" b="1" spc="-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Some</a:t>
            </a:r>
            <a:r>
              <a:rPr sz="5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 the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40" dirty="0">
                <a:solidFill>
                  <a:srgbClr val="BA2029"/>
                </a:solidFill>
                <a:latin typeface="Arial"/>
                <a:cs typeface="Arial"/>
              </a:rPr>
              <a:t>images </a:t>
            </a:r>
            <a:r>
              <a:rPr sz="5500" b="1" spc="4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shown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during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0" dirty="0">
                <a:solidFill>
                  <a:srgbClr val="27306B"/>
                </a:solidFill>
                <a:latin typeface="Arial"/>
                <a:cs typeface="Arial"/>
              </a:rPr>
              <a:t>this</a:t>
            </a:r>
            <a:r>
              <a:rPr sz="5500" b="1" spc="4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30" dirty="0">
                <a:solidFill>
                  <a:srgbClr val="27306B"/>
                </a:solidFill>
                <a:latin typeface="Arial"/>
                <a:cs typeface="Arial"/>
              </a:rPr>
              <a:t>presentation</a:t>
            </a:r>
            <a:endParaRPr sz="5500">
              <a:latin typeface="Arial"/>
              <a:cs typeface="Arial"/>
            </a:endParaRPr>
          </a:p>
          <a:p>
            <a:pPr marL="985519" marR="734695" indent="503555">
              <a:lnSpc>
                <a:spcPct val="100000"/>
              </a:lnSpc>
              <a:tabLst>
                <a:tab pos="8783320" algn="l"/>
              </a:tabLst>
            </a:pPr>
            <a:r>
              <a:rPr sz="5500" b="1" spc="-5" dirty="0">
                <a:solidFill>
                  <a:srgbClr val="27306B"/>
                </a:solidFill>
                <a:latin typeface="Arial"/>
                <a:cs typeface="Arial"/>
              </a:rPr>
              <a:t>are</a:t>
            </a:r>
            <a:r>
              <a:rPr sz="55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graphic</a:t>
            </a:r>
            <a:r>
              <a:rPr sz="5500" b="1" spc="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5500" b="1" spc="1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may	</a:t>
            </a:r>
            <a:r>
              <a:rPr sz="5500" b="1" spc="20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 disturbing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some</a:t>
            </a:r>
            <a:r>
              <a:rPr sz="5500" b="1" spc="5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40" dirty="0">
                <a:solidFill>
                  <a:srgbClr val="27306B"/>
                </a:solidFill>
                <a:latin typeface="Arial"/>
                <a:cs typeface="Arial"/>
              </a:rPr>
              <a:t>people.</a:t>
            </a:r>
            <a:endParaRPr sz="5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44974"/>
            <a:ext cx="7992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0" dirty="0">
                <a:solidFill>
                  <a:srgbClr val="FFFFFF"/>
                </a:solidFill>
              </a:rPr>
              <a:t>Why</a:t>
            </a:r>
            <a:r>
              <a:rPr sz="4400" spc="25" dirty="0">
                <a:solidFill>
                  <a:srgbClr val="FFFFFF"/>
                </a:solidFill>
              </a:rPr>
              <a:t> </a:t>
            </a:r>
            <a:r>
              <a:rPr sz="4400" spc="5" dirty="0">
                <a:solidFill>
                  <a:srgbClr val="FFFFFF"/>
                </a:solidFill>
              </a:rPr>
              <a:t>Do </a:t>
            </a:r>
            <a:r>
              <a:rPr sz="4400" dirty="0">
                <a:solidFill>
                  <a:srgbClr val="FFFFFF"/>
                </a:solidFill>
              </a:rPr>
              <a:t>I</a:t>
            </a:r>
            <a:r>
              <a:rPr sz="4400" spc="-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Need</a:t>
            </a:r>
            <a:r>
              <a:rPr sz="4400" spc="3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This</a:t>
            </a:r>
            <a:r>
              <a:rPr sz="4400" spc="395" dirty="0">
                <a:solidFill>
                  <a:srgbClr val="FFFFFF"/>
                </a:solidFill>
              </a:rPr>
              <a:t> </a:t>
            </a:r>
            <a:r>
              <a:rPr sz="4400" spc="-40" dirty="0">
                <a:solidFill>
                  <a:srgbClr val="FFFFFF"/>
                </a:solidFill>
              </a:rPr>
              <a:t>Training?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807205" y="4632960"/>
            <a:ext cx="10643870" cy="2413000"/>
            <a:chOff x="2807205" y="4632960"/>
            <a:chExt cx="10643870" cy="2413000"/>
          </a:xfrm>
        </p:grpSpPr>
        <p:sp>
          <p:nvSpPr>
            <p:cNvPr id="4" name="object 4"/>
            <p:cNvSpPr/>
            <p:nvPr/>
          </p:nvSpPr>
          <p:spPr>
            <a:xfrm>
              <a:off x="2825498" y="4651248"/>
              <a:ext cx="10605770" cy="2374900"/>
            </a:xfrm>
            <a:custGeom>
              <a:avLst/>
              <a:gdLst/>
              <a:ahLst/>
              <a:cxnLst/>
              <a:rect l="l" t="t" r="r" b="b"/>
              <a:pathLst>
                <a:path w="10605769" h="2374900">
                  <a:moveTo>
                    <a:pt x="10364190" y="0"/>
                  </a:moveTo>
                  <a:lnTo>
                    <a:pt x="241325" y="0"/>
                  </a:lnTo>
                  <a:lnTo>
                    <a:pt x="101815" y="3771"/>
                  </a:lnTo>
                  <a:lnTo>
                    <a:pt x="30162" y="30149"/>
                  </a:lnTo>
                  <a:lnTo>
                    <a:pt x="3771" y="101777"/>
                  </a:lnTo>
                  <a:lnTo>
                    <a:pt x="0" y="241249"/>
                  </a:lnTo>
                  <a:lnTo>
                    <a:pt x="0" y="2133142"/>
                  </a:lnTo>
                  <a:lnTo>
                    <a:pt x="3771" y="2272614"/>
                  </a:lnTo>
                  <a:lnTo>
                    <a:pt x="30162" y="2344229"/>
                  </a:lnTo>
                  <a:lnTo>
                    <a:pt x="101815" y="2370620"/>
                  </a:lnTo>
                  <a:lnTo>
                    <a:pt x="241325" y="2374392"/>
                  </a:lnTo>
                  <a:lnTo>
                    <a:pt x="10364190" y="2374392"/>
                  </a:lnTo>
                  <a:lnTo>
                    <a:pt x="10503700" y="2370620"/>
                  </a:lnTo>
                  <a:lnTo>
                    <a:pt x="10575340" y="2344229"/>
                  </a:lnTo>
                  <a:lnTo>
                    <a:pt x="10601744" y="2272614"/>
                  </a:lnTo>
                  <a:lnTo>
                    <a:pt x="10605516" y="2133142"/>
                  </a:lnTo>
                  <a:lnTo>
                    <a:pt x="10605516" y="241249"/>
                  </a:lnTo>
                  <a:lnTo>
                    <a:pt x="10601744" y="101777"/>
                  </a:lnTo>
                  <a:lnTo>
                    <a:pt x="10575340" y="30149"/>
                  </a:lnTo>
                  <a:lnTo>
                    <a:pt x="10503700" y="3771"/>
                  </a:lnTo>
                  <a:lnTo>
                    <a:pt x="1036419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6255" y="4652010"/>
              <a:ext cx="10605770" cy="2374900"/>
            </a:xfrm>
            <a:custGeom>
              <a:avLst/>
              <a:gdLst/>
              <a:ahLst/>
              <a:cxnLst/>
              <a:rect l="l" t="t" r="r" b="b"/>
              <a:pathLst>
                <a:path w="10605769" h="2374900">
                  <a:moveTo>
                    <a:pt x="241325" y="0"/>
                  </a:moveTo>
                  <a:lnTo>
                    <a:pt x="101815" y="3771"/>
                  </a:lnTo>
                  <a:lnTo>
                    <a:pt x="30162" y="30149"/>
                  </a:lnTo>
                  <a:lnTo>
                    <a:pt x="3771" y="101777"/>
                  </a:lnTo>
                  <a:lnTo>
                    <a:pt x="0" y="241249"/>
                  </a:lnTo>
                  <a:lnTo>
                    <a:pt x="0" y="2133142"/>
                  </a:lnTo>
                  <a:lnTo>
                    <a:pt x="3771" y="2272614"/>
                  </a:lnTo>
                  <a:lnTo>
                    <a:pt x="30162" y="2344229"/>
                  </a:lnTo>
                  <a:lnTo>
                    <a:pt x="101815" y="2370620"/>
                  </a:lnTo>
                  <a:lnTo>
                    <a:pt x="241325" y="2374392"/>
                  </a:lnTo>
                  <a:lnTo>
                    <a:pt x="10364190" y="2374392"/>
                  </a:lnTo>
                  <a:lnTo>
                    <a:pt x="10503700" y="2370620"/>
                  </a:lnTo>
                  <a:lnTo>
                    <a:pt x="10575353" y="2344229"/>
                  </a:lnTo>
                  <a:lnTo>
                    <a:pt x="10601744" y="2272614"/>
                  </a:lnTo>
                  <a:lnTo>
                    <a:pt x="10605516" y="2133142"/>
                  </a:lnTo>
                  <a:lnTo>
                    <a:pt x="10605516" y="241249"/>
                  </a:lnTo>
                  <a:lnTo>
                    <a:pt x="10601744" y="101777"/>
                  </a:lnTo>
                  <a:lnTo>
                    <a:pt x="10575353" y="30149"/>
                  </a:lnTo>
                  <a:lnTo>
                    <a:pt x="10503700" y="3771"/>
                  </a:lnTo>
                  <a:lnTo>
                    <a:pt x="10364190" y="0"/>
                  </a:lnTo>
                  <a:lnTo>
                    <a:pt x="241325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45" dirty="0"/>
              <a:t> </a:t>
            </a:r>
            <a:r>
              <a:rPr spc="-5" dirty="0"/>
              <a:t>#1</a:t>
            </a:r>
            <a:r>
              <a:rPr spc="25" dirty="0"/>
              <a:t> </a:t>
            </a:r>
            <a:r>
              <a:rPr spc="10" dirty="0"/>
              <a:t>cause</a:t>
            </a:r>
            <a:r>
              <a:rPr spc="50" dirty="0"/>
              <a:t> </a:t>
            </a:r>
            <a:r>
              <a:rPr spc="5" dirty="0"/>
              <a:t>of</a:t>
            </a:r>
            <a:r>
              <a:rPr spc="335" dirty="0"/>
              <a:t> </a:t>
            </a:r>
            <a:r>
              <a:rPr spc="30" dirty="0"/>
              <a:t>preventable</a:t>
            </a:r>
          </a:p>
          <a:p>
            <a:pPr marL="479425" marR="469900" algn="ctr">
              <a:lnSpc>
                <a:spcPct val="100000"/>
              </a:lnSpc>
            </a:pPr>
            <a:r>
              <a:rPr spc="15" dirty="0"/>
              <a:t>death</a:t>
            </a:r>
          </a:p>
          <a:p>
            <a:pPr marL="675005" algn="ctr">
              <a:lnSpc>
                <a:spcPct val="100000"/>
              </a:lnSpc>
            </a:pPr>
            <a:r>
              <a:rPr spc="10" dirty="0"/>
              <a:t>after</a:t>
            </a:r>
            <a:r>
              <a:rPr spc="40" dirty="0"/>
              <a:t> </a:t>
            </a:r>
            <a:r>
              <a:rPr spc="-5" dirty="0"/>
              <a:t>injury</a:t>
            </a:r>
            <a:r>
              <a:rPr spc="-25" dirty="0"/>
              <a:t> </a:t>
            </a:r>
            <a:r>
              <a:rPr spc="-5" dirty="0"/>
              <a:t>is</a:t>
            </a:r>
            <a:r>
              <a:rPr spc="240" dirty="0"/>
              <a:t> </a:t>
            </a:r>
            <a:r>
              <a:rPr spc="25" dirty="0">
                <a:solidFill>
                  <a:srgbClr val="27306B"/>
                </a:solidFill>
              </a:rPr>
              <a:t>bleeding.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5" y="544974"/>
            <a:ext cx="8571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</a:rPr>
              <a:t>Where</a:t>
            </a:r>
            <a:r>
              <a:rPr sz="4400" spc="15" dirty="0">
                <a:solidFill>
                  <a:srgbClr val="FFFFFF"/>
                </a:solidFill>
              </a:rPr>
              <a:t> Can</a:t>
            </a:r>
            <a:r>
              <a:rPr sz="4400" spc="5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I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Use</a:t>
            </a:r>
            <a:r>
              <a:rPr sz="4400" spc="3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This</a:t>
            </a:r>
            <a:r>
              <a:rPr sz="4400" spc="400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Training?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300728" y="2232659"/>
            <a:ext cx="7654925" cy="7249795"/>
            <a:chOff x="4300728" y="2232659"/>
            <a:chExt cx="7654925" cy="7249795"/>
          </a:xfrm>
        </p:grpSpPr>
        <p:sp>
          <p:nvSpPr>
            <p:cNvPr id="4" name="object 4"/>
            <p:cNvSpPr/>
            <p:nvPr/>
          </p:nvSpPr>
          <p:spPr>
            <a:xfrm>
              <a:off x="7488934" y="5140452"/>
              <a:ext cx="1321435" cy="1321435"/>
            </a:xfrm>
            <a:custGeom>
              <a:avLst/>
              <a:gdLst/>
              <a:ahLst/>
              <a:cxnLst/>
              <a:rect l="l" t="t" r="r" b="b"/>
              <a:pathLst>
                <a:path w="1321434" h="1321435">
                  <a:moveTo>
                    <a:pt x="934072" y="0"/>
                  </a:moveTo>
                  <a:lnTo>
                    <a:pt x="386905" y="0"/>
                  </a:lnTo>
                  <a:lnTo>
                    <a:pt x="0" y="386905"/>
                  </a:lnTo>
                  <a:lnTo>
                    <a:pt x="0" y="934072"/>
                  </a:lnTo>
                  <a:lnTo>
                    <a:pt x="386905" y="1321003"/>
                  </a:lnTo>
                  <a:lnTo>
                    <a:pt x="934072" y="1321003"/>
                  </a:lnTo>
                  <a:lnTo>
                    <a:pt x="1321003" y="934072"/>
                  </a:lnTo>
                  <a:lnTo>
                    <a:pt x="1321003" y="386905"/>
                  </a:lnTo>
                  <a:lnTo>
                    <a:pt x="93407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89698" y="5141214"/>
              <a:ext cx="1321435" cy="1321435"/>
            </a:xfrm>
            <a:custGeom>
              <a:avLst/>
              <a:gdLst/>
              <a:ahLst/>
              <a:cxnLst/>
              <a:rect l="l" t="t" r="r" b="b"/>
              <a:pathLst>
                <a:path w="1321434" h="1321435">
                  <a:moveTo>
                    <a:pt x="386905" y="0"/>
                  </a:moveTo>
                  <a:lnTo>
                    <a:pt x="0" y="386905"/>
                  </a:lnTo>
                  <a:lnTo>
                    <a:pt x="0" y="934072"/>
                  </a:lnTo>
                  <a:lnTo>
                    <a:pt x="386905" y="1321003"/>
                  </a:lnTo>
                  <a:lnTo>
                    <a:pt x="934072" y="1321003"/>
                  </a:lnTo>
                  <a:lnTo>
                    <a:pt x="1321003" y="934072"/>
                  </a:lnTo>
                  <a:lnTo>
                    <a:pt x="1321003" y="386905"/>
                  </a:lnTo>
                  <a:lnTo>
                    <a:pt x="934072" y="0"/>
                  </a:lnTo>
                  <a:lnTo>
                    <a:pt x="386905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70164" y="62666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63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1084" y="5366004"/>
              <a:ext cx="530225" cy="900430"/>
            </a:xfrm>
            <a:custGeom>
              <a:avLst/>
              <a:gdLst/>
              <a:ahLst/>
              <a:cxnLst/>
              <a:rect l="l" t="t" r="r" b="b"/>
              <a:pathLst>
                <a:path w="530225" h="900429">
                  <a:moveTo>
                    <a:pt x="406666" y="87617"/>
                  </a:moveTo>
                  <a:lnTo>
                    <a:pt x="382206" y="50126"/>
                  </a:lnTo>
                  <a:lnTo>
                    <a:pt x="367233" y="47244"/>
                  </a:lnTo>
                  <a:lnTo>
                    <a:pt x="329450" y="72453"/>
                  </a:lnTo>
                  <a:lnTo>
                    <a:pt x="326453" y="400024"/>
                  </a:lnTo>
                  <a:lnTo>
                    <a:pt x="318935" y="400405"/>
                  </a:lnTo>
                  <a:lnTo>
                    <a:pt x="313309" y="400405"/>
                  </a:lnTo>
                  <a:lnTo>
                    <a:pt x="306171" y="398665"/>
                  </a:lnTo>
                  <a:lnTo>
                    <a:pt x="305854" y="397941"/>
                  </a:lnTo>
                  <a:lnTo>
                    <a:pt x="305714" y="397941"/>
                  </a:lnTo>
                  <a:lnTo>
                    <a:pt x="303822" y="393585"/>
                  </a:lnTo>
                  <a:lnTo>
                    <a:pt x="303479" y="382320"/>
                  </a:lnTo>
                  <a:lnTo>
                    <a:pt x="303352" y="49212"/>
                  </a:lnTo>
                  <a:lnTo>
                    <a:pt x="290131" y="13271"/>
                  </a:lnTo>
                  <a:lnTo>
                    <a:pt x="275755" y="3619"/>
                  </a:lnTo>
                  <a:lnTo>
                    <a:pt x="257517" y="0"/>
                  </a:lnTo>
                  <a:lnTo>
                    <a:pt x="212293" y="28536"/>
                  </a:lnTo>
                  <a:lnTo>
                    <a:pt x="208775" y="397941"/>
                  </a:lnTo>
                  <a:lnTo>
                    <a:pt x="184975" y="397941"/>
                  </a:lnTo>
                  <a:lnTo>
                    <a:pt x="185026" y="104978"/>
                  </a:lnTo>
                  <a:lnTo>
                    <a:pt x="169443" y="63500"/>
                  </a:lnTo>
                  <a:lnTo>
                    <a:pt x="157759" y="55626"/>
                  </a:lnTo>
                  <a:lnTo>
                    <a:pt x="145364" y="51816"/>
                  </a:lnTo>
                  <a:lnTo>
                    <a:pt x="107200" y="62572"/>
                  </a:lnTo>
                  <a:lnTo>
                    <a:pt x="91884" y="97891"/>
                  </a:lnTo>
                  <a:lnTo>
                    <a:pt x="92138" y="392709"/>
                  </a:lnTo>
                  <a:lnTo>
                    <a:pt x="91465" y="400964"/>
                  </a:lnTo>
                  <a:lnTo>
                    <a:pt x="88836" y="406717"/>
                  </a:lnTo>
                  <a:lnTo>
                    <a:pt x="83489" y="409752"/>
                  </a:lnTo>
                  <a:lnTo>
                    <a:pt x="74663" y="409879"/>
                  </a:lnTo>
                  <a:lnTo>
                    <a:pt x="406539" y="409879"/>
                  </a:lnTo>
                  <a:lnTo>
                    <a:pt x="406539" y="400735"/>
                  </a:lnTo>
                  <a:lnTo>
                    <a:pt x="406666" y="87617"/>
                  </a:lnTo>
                  <a:close/>
                </a:path>
                <a:path w="530225" h="900429">
                  <a:moveTo>
                    <a:pt x="529831" y="548347"/>
                  </a:moveTo>
                  <a:lnTo>
                    <a:pt x="529691" y="332955"/>
                  </a:lnTo>
                  <a:lnTo>
                    <a:pt x="501180" y="289623"/>
                  </a:lnTo>
                  <a:lnTo>
                    <a:pt x="485990" y="284988"/>
                  </a:lnTo>
                  <a:lnTo>
                    <a:pt x="440410" y="297484"/>
                  </a:lnTo>
                  <a:lnTo>
                    <a:pt x="424294" y="337477"/>
                  </a:lnTo>
                  <a:lnTo>
                    <a:pt x="424535" y="377837"/>
                  </a:lnTo>
                  <a:lnTo>
                    <a:pt x="424497" y="534085"/>
                  </a:lnTo>
                  <a:lnTo>
                    <a:pt x="423443" y="542036"/>
                  </a:lnTo>
                  <a:lnTo>
                    <a:pt x="420179" y="546709"/>
                  </a:lnTo>
                  <a:lnTo>
                    <a:pt x="414528" y="548347"/>
                  </a:lnTo>
                  <a:lnTo>
                    <a:pt x="529831" y="548347"/>
                  </a:lnTo>
                  <a:close/>
                </a:path>
                <a:path w="530225" h="900429">
                  <a:moveTo>
                    <a:pt x="529856" y="609257"/>
                  </a:moveTo>
                  <a:lnTo>
                    <a:pt x="529755" y="549211"/>
                  </a:lnTo>
                  <a:lnTo>
                    <a:pt x="415048" y="549211"/>
                  </a:lnTo>
                  <a:lnTo>
                    <a:pt x="406857" y="548081"/>
                  </a:lnTo>
                  <a:lnTo>
                    <a:pt x="398907" y="546061"/>
                  </a:lnTo>
                  <a:lnTo>
                    <a:pt x="390690" y="544245"/>
                  </a:lnTo>
                  <a:lnTo>
                    <a:pt x="382536" y="544068"/>
                  </a:lnTo>
                  <a:lnTo>
                    <a:pt x="328752" y="555028"/>
                  </a:lnTo>
                  <a:lnTo>
                    <a:pt x="284314" y="586600"/>
                  </a:lnTo>
                  <a:lnTo>
                    <a:pt x="248297" y="628281"/>
                  </a:lnTo>
                  <a:lnTo>
                    <a:pt x="236512" y="642569"/>
                  </a:lnTo>
                  <a:lnTo>
                    <a:pt x="225374" y="636346"/>
                  </a:lnTo>
                  <a:lnTo>
                    <a:pt x="251256" y="596671"/>
                  </a:lnTo>
                  <a:lnTo>
                    <a:pt x="281470" y="564769"/>
                  </a:lnTo>
                  <a:lnTo>
                    <a:pt x="316839" y="541845"/>
                  </a:lnTo>
                  <a:lnTo>
                    <a:pt x="358178" y="529107"/>
                  </a:lnTo>
                  <a:lnTo>
                    <a:pt x="406311" y="527786"/>
                  </a:lnTo>
                  <a:lnTo>
                    <a:pt x="406311" y="410298"/>
                  </a:lnTo>
                  <a:lnTo>
                    <a:pt x="74472" y="410298"/>
                  </a:lnTo>
                  <a:lnTo>
                    <a:pt x="74396" y="217665"/>
                  </a:lnTo>
                  <a:lnTo>
                    <a:pt x="74142" y="170916"/>
                  </a:lnTo>
                  <a:lnTo>
                    <a:pt x="58407" y="135801"/>
                  </a:lnTo>
                  <a:lnTo>
                    <a:pt x="48323" y="130937"/>
                  </a:lnTo>
                  <a:lnTo>
                    <a:pt x="36995" y="129540"/>
                  </a:lnTo>
                  <a:lnTo>
                    <a:pt x="2044" y="155905"/>
                  </a:lnTo>
                  <a:lnTo>
                    <a:pt x="0" y="344030"/>
                  </a:lnTo>
                  <a:lnTo>
                    <a:pt x="25" y="564769"/>
                  </a:lnTo>
                  <a:lnTo>
                    <a:pt x="254" y="608698"/>
                  </a:lnTo>
                  <a:lnTo>
                    <a:pt x="2565" y="665607"/>
                  </a:lnTo>
                  <a:lnTo>
                    <a:pt x="9029" y="723303"/>
                  </a:lnTo>
                  <a:lnTo>
                    <a:pt x="26530" y="789482"/>
                  </a:lnTo>
                  <a:lnTo>
                    <a:pt x="61823" y="848436"/>
                  </a:lnTo>
                  <a:lnTo>
                    <a:pt x="108826" y="887361"/>
                  </a:lnTo>
                  <a:lnTo>
                    <a:pt x="169583" y="900277"/>
                  </a:lnTo>
                  <a:lnTo>
                    <a:pt x="214198" y="899020"/>
                  </a:lnTo>
                  <a:lnTo>
                    <a:pt x="258876" y="898550"/>
                  </a:lnTo>
                  <a:lnTo>
                    <a:pt x="375145" y="898550"/>
                  </a:lnTo>
                  <a:lnTo>
                    <a:pt x="393852" y="893305"/>
                  </a:lnTo>
                  <a:lnTo>
                    <a:pt x="430822" y="867397"/>
                  </a:lnTo>
                  <a:lnTo>
                    <a:pt x="472884" y="816356"/>
                  </a:lnTo>
                  <a:lnTo>
                    <a:pt x="495503" y="775766"/>
                  </a:lnTo>
                  <a:lnTo>
                    <a:pt x="511962" y="732751"/>
                  </a:lnTo>
                  <a:lnTo>
                    <a:pt x="522820" y="687616"/>
                  </a:lnTo>
                  <a:lnTo>
                    <a:pt x="528408" y="642594"/>
                  </a:lnTo>
                  <a:lnTo>
                    <a:pt x="528205" y="642594"/>
                  </a:lnTo>
                  <a:lnTo>
                    <a:pt x="528408" y="641007"/>
                  </a:lnTo>
                  <a:lnTo>
                    <a:pt x="529856" y="609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2028" y="4786884"/>
              <a:ext cx="2098675" cy="2066925"/>
            </a:xfrm>
            <a:custGeom>
              <a:avLst/>
              <a:gdLst/>
              <a:ahLst/>
              <a:cxnLst/>
              <a:rect l="l" t="t" r="r" b="b"/>
              <a:pathLst>
                <a:path w="2098675" h="2066925">
                  <a:moveTo>
                    <a:pt x="1049274" y="2066544"/>
                  </a:moveTo>
                  <a:lnTo>
                    <a:pt x="1097305" y="2065477"/>
                  </a:lnTo>
                  <a:lnTo>
                    <a:pt x="1144778" y="2062314"/>
                  </a:lnTo>
                  <a:lnTo>
                    <a:pt x="1191653" y="2057107"/>
                  </a:lnTo>
                  <a:lnTo>
                    <a:pt x="1237881" y="2049894"/>
                  </a:lnTo>
                  <a:lnTo>
                    <a:pt x="1283411" y="2040712"/>
                  </a:lnTo>
                  <a:lnTo>
                    <a:pt x="1328204" y="2029637"/>
                  </a:lnTo>
                  <a:lnTo>
                    <a:pt x="1372222" y="2016683"/>
                  </a:lnTo>
                  <a:lnTo>
                    <a:pt x="1415402" y="2001901"/>
                  </a:lnTo>
                  <a:lnTo>
                    <a:pt x="1457706" y="1985340"/>
                  </a:lnTo>
                  <a:lnTo>
                    <a:pt x="1499082" y="1967052"/>
                  </a:lnTo>
                  <a:lnTo>
                    <a:pt x="1539468" y="1947087"/>
                  </a:lnTo>
                  <a:lnTo>
                    <a:pt x="1578864" y="1925472"/>
                  </a:lnTo>
                  <a:lnTo>
                    <a:pt x="1617192" y="1902256"/>
                  </a:lnTo>
                  <a:lnTo>
                    <a:pt x="1654403" y="1877504"/>
                  </a:lnTo>
                  <a:lnTo>
                    <a:pt x="1690458" y="1851240"/>
                  </a:lnTo>
                  <a:lnTo>
                    <a:pt x="1725307" y="1823542"/>
                  </a:lnTo>
                  <a:lnTo>
                    <a:pt x="1758911" y="1794395"/>
                  </a:lnTo>
                  <a:lnTo>
                    <a:pt x="1791220" y="1763903"/>
                  </a:lnTo>
                  <a:lnTo>
                    <a:pt x="1822196" y="1732089"/>
                  </a:lnTo>
                  <a:lnTo>
                    <a:pt x="1851774" y="1698993"/>
                  </a:lnTo>
                  <a:lnTo>
                    <a:pt x="1879917" y="1664677"/>
                  </a:lnTo>
                  <a:lnTo>
                    <a:pt x="1906587" y="1629156"/>
                  </a:lnTo>
                  <a:lnTo>
                    <a:pt x="1931733" y="1592516"/>
                  </a:lnTo>
                  <a:lnTo>
                    <a:pt x="1955292" y="1554772"/>
                  </a:lnTo>
                  <a:lnTo>
                    <a:pt x="1977237" y="1515999"/>
                  </a:lnTo>
                  <a:lnTo>
                    <a:pt x="1997519" y="1476209"/>
                  </a:lnTo>
                  <a:lnTo>
                    <a:pt x="2016086" y="1435468"/>
                  </a:lnTo>
                  <a:lnTo>
                    <a:pt x="2032901" y="1393812"/>
                  </a:lnTo>
                  <a:lnTo>
                    <a:pt x="2047913" y="1351292"/>
                  </a:lnTo>
                  <a:lnTo>
                    <a:pt x="2061057" y="1307960"/>
                  </a:lnTo>
                  <a:lnTo>
                    <a:pt x="2072322" y="1263853"/>
                  </a:lnTo>
                  <a:lnTo>
                    <a:pt x="2081644" y="1218996"/>
                  </a:lnTo>
                  <a:lnTo>
                    <a:pt x="2088972" y="1173480"/>
                  </a:lnTo>
                  <a:lnTo>
                    <a:pt x="2094255" y="1127328"/>
                  </a:lnTo>
                  <a:lnTo>
                    <a:pt x="2097468" y="1080566"/>
                  </a:lnTo>
                  <a:lnTo>
                    <a:pt x="2098548" y="1033272"/>
                  </a:lnTo>
                  <a:lnTo>
                    <a:pt x="2097468" y="985977"/>
                  </a:lnTo>
                  <a:lnTo>
                    <a:pt x="2094255" y="939215"/>
                  </a:lnTo>
                  <a:lnTo>
                    <a:pt x="2088972" y="893064"/>
                  </a:lnTo>
                  <a:lnTo>
                    <a:pt x="2081644" y="847547"/>
                  </a:lnTo>
                  <a:lnTo>
                    <a:pt x="2072322" y="802690"/>
                  </a:lnTo>
                  <a:lnTo>
                    <a:pt x="2061057" y="758583"/>
                  </a:lnTo>
                  <a:lnTo>
                    <a:pt x="2047913" y="715251"/>
                  </a:lnTo>
                  <a:lnTo>
                    <a:pt x="2032901" y="672731"/>
                  </a:lnTo>
                  <a:lnTo>
                    <a:pt x="2016086" y="631075"/>
                  </a:lnTo>
                  <a:lnTo>
                    <a:pt x="1997519" y="590321"/>
                  </a:lnTo>
                  <a:lnTo>
                    <a:pt x="1977237" y="550545"/>
                  </a:lnTo>
                  <a:lnTo>
                    <a:pt x="1955292" y="511771"/>
                  </a:lnTo>
                  <a:lnTo>
                    <a:pt x="1931733" y="474014"/>
                  </a:lnTo>
                  <a:lnTo>
                    <a:pt x="1906587" y="437375"/>
                  </a:lnTo>
                  <a:lnTo>
                    <a:pt x="1879917" y="401866"/>
                  </a:lnTo>
                  <a:lnTo>
                    <a:pt x="1851774" y="367550"/>
                  </a:lnTo>
                  <a:lnTo>
                    <a:pt x="1822196" y="334454"/>
                  </a:lnTo>
                  <a:lnTo>
                    <a:pt x="1791220" y="302641"/>
                  </a:lnTo>
                  <a:lnTo>
                    <a:pt x="1758911" y="272148"/>
                  </a:lnTo>
                  <a:lnTo>
                    <a:pt x="1725307" y="243001"/>
                  </a:lnTo>
                  <a:lnTo>
                    <a:pt x="1690458" y="215303"/>
                  </a:lnTo>
                  <a:lnTo>
                    <a:pt x="1654403" y="189026"/>
                  </a:lnTo>
                  <a:lnTo>
                    <a:pt x="1617192" y="164287"/>
                  </a:lnTo>
                  <a:lnTo>
                    <a:pt x="1578864" y="141071"/>
                  </a:lnTo>
                  <a:lnTo>
                    <a:pt x="1539468" y="119456"/>
                  </a:lnTo>
                  <a:lnTo>
                    <a:pt x="1499082" y="99491"/>
                  </a:lnTo>
                  <a:lnTo>
                    <a:pt x="1457706" y="81203"/>
                  </a:lnTo>
                  <a:lnTo>
                    <a:pt x="1415402" y="64643"/>
                  </a:lnTo>
                  <a:lnTo>
                    <a:pt x="1372222" y="49860"/>
                  </a:lnTo>
                  <a:lnTo>
                    <a:pt x="1328204" y="36906"/>
                  </a:lnTo>
                  <a:lnTo>
                    <a:pt x="1283411" y="25831"/>
                  </a:lnTo>
                  <a:lnTo>
                    <a:pt x="1237881" y="16649"/>
                  </a:lnTo>
                  <a:lnTo>
                    <a:pt x="1191653" y="9436"/>
                  </a:lnTo>
                  <a:lnTo>
                    <a:pt x="1144778" y="4229"/>
                  </a:lnTo>
                  <a:lnTo>
                    <a:pt x="1097305" y="1066"/>
                  </a:lnTo>
                  <a:lnTo>
                    <a:pt x="1049274" y="0"/>
                  </a:lnTo>
                  <a:lnTo>
                    <a:pt x="1001242" y="1066"/>
                  </a:lnTo>
                  <a:lnTo>
                    <a:pt x="953770" y="4229"/>
                  </a:lnTo>
                  <a:lnTo>
                    <a:pt x="906894" y="9436"/>
                  </a:lnTo>
                  <a:lnTo>
                    <a:pt x="860653" y="16649"/>
                  </a:lnTo>
                  <a:lnTo>
                    <a:pt x="815124" y="25831"/>
                  </a:lnTo>
                  <a:lnTo>
                    <a:pt x="770343" y="36906"/>
                  </a:lnTo>
                  <a:lnTo>
                    <a:pt x="726325" y="49860"/>
                  </a:lnTo>
                  <a:lnTo>
                    <a:pt x="683145" y="64643"/>
                  </a:lnTo>
                  <a:lnTo>
                    <a:pt x="640842" y="81203"/>
                  </a:lnTo>
                  <a:lnTo>
                    <a:pt x="599465" y="99491"/>
                  </a:lnTo>
                  <a:lnTo>
                    <a:pt x="559079" y="119456"/>
                  </a:lnTo>
                  <a:lnTo>
                    <a:pt x="519684" y="141071"/>
                  </a:lnTo>
                  <a:lnTo>
                    <a:pt x="481355" y="164287"/>
                  </a:lnTo>
                  <a:lnTo>
                    <a:pt x="444144" y="189026"/>
                  </a:lnTo>
                  <a:lnTo>
                    <a:pt x="408089" y="215303"/>
                  </a:lnTo>
                  <a:lnTo>
                    <a:pt x="373240" y="243001"/>
                  </a:lnTo>
                  <a:lnTo>
                    <a:pt x="339623" y="272148"/>
                  </a:lnTo>
                  <a:lnTo>
                    <a:pt x="307327" y="302641"/>
                  </a:lnTo>
                  <a:lnTo>
                    <a:pt x="276352" y="334454"/>
                  </a:lnTo>
                  <a:lnTo>
                    <a:pt x="246773" y="367550"/>
                  </a:lnTo>
                  <a:lnTo>
                    <a:pt x="218630" y="401866"/>
                  </a:lnTo>
                  <a:lnTo>
                    <a:pt x="191960" y="437375"/>
                  </a:lnTo>
                  <a:lnTo>
                    <a:pt x="166814" y="474014"/>
                  </a:lnTo>
                  <a:lnTo>
                    <a:pt x="143256" y="511771"/>
                  </a:lnTo>
                  <a:lnTo>
                    <a:pt x="121310" y="550545"/>
                  </a:lnTo>
                  <a:lnTo>
                    <a:pt x="101028" y="590321"/>
                  </a:lnTo>
                  <a:lnTo>
                    <a:pt x="82448" y="631075"/>
                  </a:lnTo>
                  <a:lnTo>
                    <a:pt x="65646" y="672731"/>
                  </a:lnTo>
                  <a:lnTo>
                    <a:pt x="50634" y="715251"/>
                  </a:lnTo>
                  <a:lnTo>
                    <a:pt x="37490" y="758583"/>
                  </a:lnTo>
                  <a:lnTo>
                    <a:pt x="26212" y="802690"/>
                  </a:lnTo>
                  <a:lnTo>
                    <a:pt x="16903" y="847547"/>
                  </a:lnTo>
                  <a:lnTo>
                    <a:pt x="9575" y="893064"/>
                  </a:lnTo>
                  <a:lnTo>
                    <a:pt x="4279" y="939215"/>
                  </a:lnTo>
                  <a:lnTo>
                    <a:pt x="1079" y="985977"/>
                  </a:lnTo>
                  <a:lnTo>
                    <a:pt x="0" y="1033272"/>
                  </a:lnTo>
                  <a:lnTo>
                    <a:pt x="1079" y="1080566"/>
                  </a:lnTo>
                  <a:lnTo>
                    <a:pt x="4279" y="1127328"/>
                  </a:lnTo>
                  <a:lnTo>
                    <a:pt x="9575" y="1173480"/>
                  </a:lnTo>
                  <a:lnTo>
                    <a:pt x="16903" y="1218996"/>
                  </a:lnTo>
                  <a:lnTo>
                    <a:pt x="26212" y="1263853"/>
                  </a:lnTo>
                  <a:lnTo>
                    <a:pt x="37490" y="1307960"/>
                  </a:lnTo>
                  <a:lnTo>
                    <a:pt x="50634" y="1351292"/>
                  </a:lnTo>
                  <a:lnTo>
                    <a:pt x="65646" y="1393812"/>
                  </a:lnTo>
                  <a:lnTo>
                    <a:pt x="82448" y="1435468"/>
                  </a:lnTo>
                  <a:lnTo>
                    <a:pt x="101028" y="1476209"/>
                  </a:lnTo>
                  <a:lnTo>
                    <a:pt x="121310" y="1515999"/>
                  </a:lnTo>
                  <a:lnTo>
                    <a:pt x="143256" y="1554772"/>
                  </a:lnTo>
                  <a:lnTo>
                    <a:pt x="166814" y="1592516"/>
                  </a:lnTo>
                  <a:lnTo>
                    <a:pt x="191960" y="1629156"/>
                  </a:lnTo>
                  <a:lnTo>
                    <a:pt x="218630" y="1664677"/>
                  </a:lnTo>
                  <a:lnTo>
                    <a:pt x="246773" y="1698993"/>
                  </a:lnTo>
                  <a:lnTo>
                    <a:pt x="276352" y="1732089"/>
                  </a:lnTo>
                  <a:lnTo>
                    <a:pt x="307327" y="1763903"/>
                  </a:lnTo>
                  <a:lnTo>
                    <a:pt x="339623" y="1794395"/>
                  </a:lnTo>
                  <a:lnTo>
                    <a:pt x="373240" y="1823542"/>
                  </a:lnTo>
                  <a:lnTo>
                    <a:pt x="408089" y="1851240"/>
                  </a:lnTo>
                  <a:lnTo>
                    <a:pt x="444144" y="1877504"/>
                  </a:lnTo>
                  <a:lnTo>
                    <a:pt x="481355" y="1902256"/>
                  </a:lnTo>
                  <a:lnTo>
                    <a:pt x="519684" y="1925472"/>
                  </a:lnTo>
                  <a:lnTo>
                    <a:pt x="559079" y="1947087"/>
                  </a:lnTo>
                  <a:lnTo>
                    <a:pt x="599465" y="1967052"/>
                  </a:lnTo>
                  <a:lnTo>
                    <a:pt x="640842" y="1985340"/>
                  </a:lnTo>
                  <a:lnTo>
                    <a:pt x="683145" y="2001901"/>
                  </a:lnTo>
                  <a:lnTo>
                    <a:pt x="726325" y="2016683"/>
                  </a:lnTo>
                  <a:lnTo>
                    <a:pt x="770343" y="2029637"/>
                  </a:lnTo>
                  <a:lnTo>
                    <a:pt x="815124" y="2040712"/>
                  </a:lnTo>
                  <a:lnTo>
                    <a:pt x="860653" y="2049894"/>
                  </a:lnTo>
                  <a:lnTo>
                    <a:pt x="906894" y="2057107"/>
                  </a:lnTo>
                  <a:lnTo>
                    <a:pt x="953770" y="2062314"/>
                  </a:lnTo>
                  <a:lnTo>
                    <a:pt x="1001242" y="2065477"/>
                  </a:lnTo>
                  <a:lnTo>
                    <a:pt x="1049274" y="2066544"/>
                  </a:lnTo>
                  <a:close/>
                </a:path>
              </a:pathLst>
            </a:custGeom>
            <a:ln w="10668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17879" y="8072640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1203934" y="354711"/>
                  </a:moveTo>
                  <a:lnTo>
                    <a:pt x="1197521" y="322046"/>
                  </a:lnTo>
                  <a:lnTo>
                    <a:pt x="1179982" y="281470"/>
                  </a:lnTo>
                  <a:lnTo>
                    <a:pt x="1153541" y="248640"/>
                  </a:lnTo>
                  <a:lnTo>
                    <a:pt x="1146911" y="243611"/>
                  </a:lnTo>
                  <a:lnTo>
                    <a:pt x="1145616" y="243611"/>
                  </a:lnTo>
                  <a:lnTo>
                    <a:pt x="1120267" y="223812"/>
                  </a:lnTo>
                  <a:lnTo>
                    <a:pt x="1081595" y="204939"/>
                  </a:lnTo>
                  <a:lnTo>
                    <a:pt x="1039545" y="192938"/>
                  </a:lnTo>
                  <a:lnTo>
                    <a:pt x="995934" y="187439"/>
                  </a:lnTo>
                  <a:lnTo>
                    <a:pt x="952588" y="188074"/>
                  </a:lnTo>
                  <a:lnTo>
                    <a:pt x="911339" y="194475"/>
                  </a:lnTo>
                  <a:lnTo>
                    <a:pt x="873988" y="206311"/>
                  </a:lnTo>
                  <a:lnTo>
                    <a:pt x="820013" y="243611"/>
                  </a:lnTo>
                  <a:lnTo>
                    <a:pt x="817689" y="243611"/>
                  </a:lnTo>
                  <a:lnTo>
                    <a:pt x="768172" y="82334"/>
                  </a:lnTo>
                  <a:lnTo>
                    <a:pt x="716178" y="7454"/>
                  </a:lnTo>
                  <a:lnTo>
                    <a:pt x="629818" y="0"/>
                  </a:lnTo>
                  <a:lnTo>
                    <a:pt x="477151" y="40944"/>
                  </a:lnTo>
                  <a:lnTo>
                    <a:pt x="368185" y="115557"/>
                  </a:lnTo>
                  <a:lnTo>
                    <a:pt x="325907" y="220573"/>
                  </a:lnTo>
                  <a:lnTo>
                    <a:pt x="321576" y="314223"/>
                  </a:lnTo>
                  <a:lnTo>
                    <a:pt x="326517" y="354711"/>
                  </a:lnTo>
                  <a:lnTo>
                    <a:pt x="1203934" y="354711"/>
                  </a:lnTo>
                  <a:close/>
                </a:path>
                <a:path w="1211579" h="656590">
                  <a:moveTo>
                    <a:pt x="1211084" y="441147"/>
                  </a:moveTo>
                  <a:lnTo>
                    <a:pt x="1210144" y="384860"/>
                  </a:lnTo>
                  <a:lnTo>
                    <a:pt x="1204315" y="355015"/>
                  </a:lnTo>
                  <a:lnTo>
                    <a:pt x="327291" y="355015"/>
                  </a:lnTo>
                  <a:lnTo>
                    <a:pt x="220916" y="323380"/>
                  </a:lnTo>
                  <a:lnTo>
                    <a:pt x="163639" y="323075"/>
                  </a:lnTo>
                  <a:lnTo>
                    <a:pt x="135826" y="363321"/>
                  </a:lnTo>
                  <a:lnTo>
                    <a:pt x="117830" y="453313"/>
                  </a:lnTo>
                  <a:lnTo>
                    <a:pt x="49707" y="454850"/>
                  </a:lnTo>
                  <a:lnTo>
                    <a:pt x="14719" y="465607"/>
                  </a:lnTo>
                  <a:lnTo>
                    <a:pt x="1841" y="494792"/>
                  </a:lnTo>
                  <a:lnTo>
                    <a:pt x="0" y="551637"/>
                  </a:lnTo>
                  <a:lnTo>
                    <a:pt x="15341" y="609485"/>
                  </a:lnTo>
                  <a:lnTo>
                    <a:pt x="49085" y="640918"/>
                  </a:lnTo>
                  <a:lnTo>
                    <a:pt x="82842" y="653923"/>
                  </a:lnTo>
                  <a:lnTo>
                    <a:pt x="98183" y="656475"/>
                  </a:lnTo>
                  <a:lnTo>
                    <a:pt x="1001547" y="656475"/>
                  </a:lnTo>
                  <a:lnTo>
                    <a:pt x="1068057" y="642747"/>
                  </a:lnTo>
                  <a:lnTo>
                    <a:pt x="1133551" y="601916"/>
                  </a:lnTo>
                  <a:lnTo>
                    <a:pt x="1161986" y="571512"/>
                  </a:lnTo>
                  <a:lnTo>
                    <a:pt x="1185430" y="534543"/>
                  </a:lnTo>
                  <a:lnTo>
                    <a:pt x="1202321" y="491058"/>
                  </a:lnTo>
                  <a:lnTo>
                    <a:pt x="1211084" y="441147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7890" y="8072628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98183" y="656589"/>
                  </a:moveTo>
                  <a:lnTo>
                    <a:pt x="1001547" y="656589"/>
                  </a:lnTo>
                  <a:lnTo>
                    <a:pt x="1034148" y="653148"/>
                  </a:lnTo>
                  <a:lnTo>
                    <a:pt x="1101725" y="625830"/>
                  </a:lnTo>
                  <a:lnTo>
                    <a:pt x="1133563" y="602068"/>
                  </a:lnTo>
                  <a:lnTo>
                    <a:pt x="1161986" y="571690"/>
                  </a:lnTo>
                  <a:lnTo>
                    <a:pt x="1185430" y="534746"/>
                  </a:lnTo>
                  <a:lnTo>
                    <a:pt x="1202321" y="491299"/>
                  </a:lnTo>
                  <a:lnTo>
                    <a:pt x="1211084" y="441413"/>
                  </a:lnTo>
                  <a:lnTo>
                    <a:pt x="1210144" y="385178"/>
                  </a:lnTo>
                  <a:lnTo>
                    <a:pt x="1197927" y="322630"/>
                  </a:lnTo>
                  <a:lnTo>
                    <a:pt x="1180388" y="281978"/>
                  </a:lnTo>
                  <a:lnTo>
                    <a:pt x="1153960" y="249097"/>
                  </a:lnTo>
                  <a:lnTo>
                    <a:pt x="1120470" y="223621"/>
                  </a:lnTo>
                  <a:lnTo>
                    <a:pt x="1081773" y="205193"/>
                  </a:lnTo>
                  <a:lnTo>
                    <a:pt x="1039672" y="193484"/>
                  </a:lnTo>
                  <a:lnTo>
                    <a:pt x="996010" y="188112"/>
                  </a:lnTo>
                  <a:lnTo>
                    <a:pt x="952614" y="188721"/>
                  </a:lnTo>
                  <a:lnTo>
                    <a:pt x="911301" y="194983"/>
                  </a:lnTo>
                  <a:lnTo>
                    <a:pt x="873925" y="206527"/>
                  </a:lnTo>
                  <a:lnTo>
                    <a:pt x="842302" y="222999"/>
                  </a:lnTo>
                  <a:lnTo>
                    <a:pt x="818260" y="244043"/>
                  </a:lnTo>
                  <a:lnTo>
                    <a:pt x="768756" y="82473"/>
                  </a:lnTo>
                  <a:lnTo>
                    <a:pt x="716788" y="7467"/>
                  </a:lnTo>
                  <a:lnTo>
                    <a:pt x="630466" y="0"/>
                  </a:lnTo>
                  <a:lnTo>
                    <a:pt x="477862" y="41020"/>
                  </a:lnTo>
                  <a:lnTo>
                    <a:pt x="368947" y="115773"/>
                  </a:lnTo>
                  <a:lnTo>
                    <a:pt x="326682" y="220967"/>
                  </a:lnTo>
                  <a:lnTo>
                    <a:pt x="322351" y="314794"/>
                  </a:lnTo>
                  <a:lnTo>
                    <a:pt x="327291" y="355358"/>
                  </a:lnTo>
                  <a:lnTo>
                    <a:pt x="220916" y="323748"/>
                  </a:lnTo>
                  <a:lnTo>
                    <a:pt x="163639" y="323443"/>
                  </a:lnTo>
                  <a:lnTo>
                    <a:pt x="135826" y="363651"/>
                  </a:lnTo>
                  <a:lnTo>
                    <a:pt x="117830" y="453580"/>
                  </a:lnTo>
                  <a:lnTo>
                    <a:pt x="49707" y="455117"/>
                  </a:lnTo>
                  <a:lnTo>
                    <a:pt x="14731" y="465861"/>
                  </a:lnTo>
                  <a:lnTo>
                    <a:pt x="1841" y="495020"/>
                  </a:lnTo>
                  <a:lnTo>
                    <a:pt x="0" y="551827"/>
                  </a:lnTo>
                  <a:lnTo>
                    <a:pt x="15341" y="609638"/>
                  </a:lnTo>
                  <a:lnTo>
                    <a:pt x="49085" y="641045"/>
                  </a:lnTo>
                  <a:lnTo>
                    <a:pt x="82842" y="654037"/>
                  </a:lnTo>
                  <a:lnTo>
                    <a:pt x="98183" y="656589"/>
                  </a:lnTo>
                </a:path>
              </a:pathLst>
            </a:custGeom>
            <a:ln w="792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7879" y="8072640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1203934" y="354711"/>
                  </a:moveTo>
                  <a:lnTo>
                    <a:pt x="1197521" y="322046"/>
                  </a:lnTo>
                  <a:lnTo>
                    <a:pt x="1179982" y="281470"/>
                  </a:lnTo>
                  <a:lnTo>
                    <a:pt x="1153541" y="248640"/>
                  </a:lnTo>
                  <a:lnTo>
                    <a:pt x="1146911" y="243611"/>
                  </a:lnTo>
                  <a:lnTo>
                    <a:pt x="1145616" y="243611"/>
                  </a:lnTo>
                  <a:lnTo>
                    <a:pt x="1120267" y="223812"/>
                  </a:lnTo>
                  <a:lnTo>
                    <a:pt x="1081595" y="204939"/>
                  </a:lnTo>
                  <a:lnTo>
                    <a:pt x="1039545" y="192938"/>
                  </a:lnTo>
                  <a:lnTo>
                    <a:pt x="995934" y="187439"/>
                  </a:lnTo>
                  <a:lnTo>
                    <a:pt x="952588" y="188074"/>
                  </a:lnTo>
                  <a:lnTo>
                    <a:pt x="911339" y="194475"/>
                  </a:lnTo>
                  <a:lnTo>
                    <a:pt x="873988" y="206311"/>
                  </a:lnTo>
                  <a:lnTo>
                    <a:pt x="820013" y="243611"/>
                  </a:lnTo>
                  <a:lnTo>
                    <a:pt x="817689" y="243611"/>
                  </a:lnTo>
                  <a:lnTo>
                    <a:pt x="768172" y="82334"/>
                  </a:lnTo>
                  <a:lnTo>
                    <a:pt x="716178" y="7454"/>
                  </a:lnTo>
                  <a:lnTo>
                    <a:pt x="629818" y="0"/>
                  </a:lnTo>
                  <a:lnTo>
                    <a:pt x="477151" y="40944"/>
                  </a:lnTo>
                  <a:lnTo>
                    <a:pt x="368185" y="115557"/>
                  </a:lnTo>
                  <a:lnTo>
                    <a:pt x="325907" y="220573"/>
                  </a:lnTo>
                  <a:lnTo>
                    <a:pt x="321576" y="314223"/>
                  </a:lnTo>
                  <a:lnTo>
                    <a:pt x="326517" y="354711"/>
                  </a:lnTo>
                  <a:lnTo>
                    <a:pt x="1203934" y="354711"/>
                  </a:lnTo>
                  <a:close/>
                </a:path>
                <a:path w="1211579" h="656590">
                  <a:moveTo>
                    <a:pt x="1211084" y="441147"/>
                  </a:moveTo>
                  <a:lnTo>
                    <a:pt x="1210144" y="384860"/>
                  </a:lnTo>
                  <a:lnTo>
                    <a:pt x="1204315" y="355015"/>
                  </a:lnTo>
                  <a:lnTo>
                    <a:pt x="327291" y="355015"/>
                  </a:lnTo>
                  <a:lnTo>
                    <a:pt x="220916" y="323380"/>
                  </a:lnTo>
                  <a:lnTo>
                    <a:pt x="163639" y="323075"/>
                  </a:lnTo>
                  <a:lnTo>
                    <a:pt x="135826" y="363321"/>
                  </a:lnTo>
                  <a:lnTo>
                    <a:pt x="117830" y="453313"/>
                  </a:lnTo>
                  <a:lnTo>
                    <a:pt x="49707" y="454850"/>
                  </a:lnTo>
                  <a:lnTo>
                    <a:pt x="14719" y="465607"/>
                  </a:lnTo>
                  <a:lnTo>
                    <a:pt x="1841" y="494792"/>
                  </a:lnTo>
                  <a:lnTo>
                    <a:pt x="0" y="551637"/>
                  </a:lnTo>
                  <a:lnTo>
                    <a:pt x="15341" y="609485"/>
                  </a:lnTo>
                  <a:lnTo>
                    <a:pt x="49085" y="640918"/>
                  </a:lnTo>
                  <a:lnTo>
                    <a:pt x="82842" y="653923"/>
                  </a:lnTo>
                  <a:lnTo>
                    <a:pt x="98183" y="656475"/>
                  </a:lnTo>
                  <a:lnTo>
                    <a:pt x="1001547" y="656475"/>
                  </a:lnTo>
                  <a:lnTo>
                    <a:pt x="1068057" y="642747"/>
                  </a:lnTo>
                  <a:lnTo>
                    <a:pt x="1133551" y="601916"/>
                  </a:lnTo>
                  <a:lnTo>
                    <a:pt x="1161986" y="571512"/>
                  </a:lnTo>
                  <a:lnTo>
                    <a:pt x="1185430" y="534543"/>
                  </a:lnTo>
                  <a:lnTo>
                    <a:pt x="1202321" y="491058"/>
                  </a:lnTo>
                  <a:lnTo>
                    <a:pt x="1211084" y="441147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1842" y="8735568"/>
              <a:ext cx="445134" cy="412750"/>
            </a:xfrm>
            <a:custGeom>
              <a:avLst/>
              <a:gdLst/>
              <a:ahLst/>
              <a:cxnLst/>
              <a:rect l="l" t="t" r="r" b="b"/>
              <a:pathLst>
                <a:path w="445134" h="412750">
                  <a:moveTo>
                    <a:pt x="379552" y="0"/>
                  </a:moveTo>
                  <a:lnTo>
                    <a:pt x="157060" y="26187"/>
                  </a:lnTo>
                  <a:lnTo>
                    <a:pt x="91605" y="150634"/>
                  </a:lnTo>
                  <a:lnTo>
                    <a:pt x="183222" y="150634"/>
                  </a:lnTo>
                  <a:lnTo>
                    <a:pt x="0" y="412648"/>
                  </a:lnTo>
                  <a:lnTo>
                    <a:pt x="444995" y="98247"/>
                  </a:lnTo>
                  <a:lnTo>
                    <a:pt x="327202" y="91681"/>
                  </a:lnTo>
                  <a:lnTo>
                    <a:pt x="379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0" y="7679436"/>
              <a:ext cx="1784350" cy="1757045"/>
            </a:xfrm>
            <a:custGeom>
              <a:avLst/>
              <a:gdLst/>
              <a:ahLst/>
              <a:cxnLst/>
              <a:rect l="l" t="t" r="r" b="b"/>
              <a:pathLst>
                <a:path w="1784350" h="1757045">
                  <a:moveTo>
                    <a:pt x="892111" y="1757006"/>
                  </a:moveTo>
                  <a:lnTo>
                    <a:pt x="941057" y="1755711"/>
                  </a:lnTo>
                  <a:lnTo>
                    <a:pt x="989317" y="1751850"/>
                  </a:lnTo>
                  <a:lnTo>
                    <a:pt x="1036815" y="1745513"/>
                  </a:lnTo>
                  <a:lnTo>
                    <a:pt x="1083487" y="1736750"/>
                  </a:lnTo>
                  <a:lnTo>
                    <a:pt x="1129271" y="1725625"/>
                  </a:lnTo>
                  <a:lnTo>
                    <a:pt x="1174089" y="1712226"/>
                  </a:lnTo>
                  <a:lnTo>
                    <a:pt x="1217879" y="1696593"/>
                  </a:lnTo>
                  <a:lnTo>
                    <a:pt x="1260563" y="1678825"/>
                  </a:lnTo>
                  <a:lnTo>
                    <a:pt x="1302092" y="1658950"/>
                  </a:lnTo>
                  <a:lnTo>
                    <a:pt x="1342377" y="1637055"/>
                  </a:lnTo>
                  <a:lnTo>
                    <a:pt x="1381366" y="1613230"/>
                  </a:lnTo>
                  <a:lnTo>
                    <a:pt x="1418983" y="1587500"/>
                  </a:lnTo>
                  <a:lnTo>
                    <a:pt x="1455153" y="1559966"/>
                  </a:lnTo>
                  <a:lnTo>
                    <a:pt x="1489824" y="1530680"/>
                  </a:lnTo>
                  <a:lnTo>
                    <a:pt x="1522933" y="1499704"/>
                  </a:lnTo>
                  <a:lnTo>
                    <a:pt x="1554391" y="1467104"/>
                  </a:lnTo>
                  <a:lnTo>
                    <a:pt x="1584134" y="1432953"/>
                  </a:lnTo>
                  <a:lnTo>
                    <a:pt x="1612099" y="1397330"/>
                  </a:lnTo>
                  <a:lnTo>
                    <a:pt x="1638211" y="1360297"/>
                  </a:lnTo>
                  <a:lnTo>
                    <a:pt x="1662417" y="1321904"/>
                  </a:lnTo>
                  <a:lnTo>
                    <a:pt x="1684642" y="1282217"/>
                  </a:lnTo>
                  <a:lnTo>
                    <a:pt x="1704822" y="1241336"/>
                  </a:lnTo>
                  <a:lnTo>
                    <a:pt x="1722882" y="1199299"/>
                  </a:lnTo>
                  <a:lnTo>
                    <a:pt x="1738744" y="1156182"/>
                  </a:lnTo>
                  <a:lnTo>
                    <a:pt x="1752358" y="1112037"/>
                  </a:lnTo>
                  <a:lnTo>
                    <a:pt x="1763649" y="1066952"/>
                  </a:lnTo>
                  <a:lnTo>
                    <a:pt x="1772551" y="1021003"/>
                  </a:lnTo>
                  <a:lnTo>
                    <a:pt x="1778990" y="974229"/>
                  </a:lnTo>
                  <a:lnTo>
                    <a:pt x="1782902" y="926693"/>
                  </a:lnTo>
                  <a:lnTo>
                    <a:pt x="1784223" y="878497"/>
                  </a:lnTo>
                  <a:lnTo>
                    <a:pt x="1782902" y="830300"/>
                  </a:lnTo>
                  <a:lnTo>
                    <a:pt x="1778990" y="782764"/>
                  </a:lnTo>
                  <a:lnTo>
                    <a:pt x="1772551" y="735990"/>
                  </a:lnTo>
                  <a:lnTo>
                    <a:pt x="1763649" y="690041"/>
                  </a:lnTo>
                  <a:lnTo>
                    <a:pt x="1752358" y="644956"/>
                  </a:lnTo>
                  <a:lnTo>
                    <a:pt x="1738744" y="600811"/>
                  </a:lnTo>
                  <a:lnTo>
                    <a:pt x="1722882" y="557695"/>
                  </a:lnTo>
                  <a:lnTo>
                    <a:pt x="1704822" y="515670"/>
                  </a:lnTo>
                  <a:lnTo>
                    <a:pt x="1684642" y="474776"/>
                  </a:lnTo>
                  <a:lnTo>
                    <a:pt x="1662417" y="435089"/>
                  </a:lnTo>
                  <a:lnTo>
                    <a:pt x="1638211" y="396709"/>
                  </a:lnTo>
                  <a:lnTo>
                    <a:pt x="1612099" y="359664"/>
                  </a:lnTo>
                  <a:lnTo>
                    <a:pt x="1584134" y="324040"/>
                  </a:lnTo>
                  <a:lnTo>
                    <a:pt x="1554391" y="289902"/>
                  </a:lnTo>
                  <a:lnTo>
                    <a:pt x="1522933" y="257314"/>
                  </a:lnTo>
                  <a:lnTo>
                    <a:pt x="1489824" y="226326"/>
                  </a:lnTo>
                  <a:lnTo>
                    <a:pt x="1455153" y="197040"/>
                  </a:lnTo>
                  <a:lnTo>
                    <a:pt x="1418983" y="169494"/>
                  </a:lnTo>
                  <a:lnTo>
                    <a:pt x="1381366" y="143776"/>
                  </a:lnTo>
                  <a:lnTo>
                    <a:pt x="1342377" y="119938"/>
                  </a:lnTo>
                  <a:lnTo>
                    <a:pt x="1302092" y="98056"/>
                  </a:lnTo>
                  <a:lnTo>
                    <a:pt x="1260563" y="78193"/>
                  </a:lnTo>
                  <a:lnTo>
                    <a:pt x="1217879" y="60401"/>
                  </a:lnTo>
                  <a:lnTo>
                    <a:pt x="1174089" y="44780"/>
                  </a:lnTo>
                  <a:lnTo>
                    <a:pt x="1129271" y="31381"/>
                  </a:lnTo>
                  <a:lnTo>
                    <a:pt x="1083487" y="20256"/>
                  </a:lnTo>
                  <a:lnTo>
                    <a:pt x="1036815" y="11493"/>
                  </a:lnTo>
                  <a:lnTo>
                    <a:pt x="989317" y="5156"/>
                  </a:lnTo>
                  <a:lnTo>
                    <a:pt x="941057" y="1295"/>
                  </a:lnTo>
                  <a:lnTo>
                    <a:pt x="892111" y="0"/>
                  </a:lnTo>
                  <a:lnTo>
                    <a:pt x="843165" y="1295"/>
                  </a:lnTo>
                  <a:lnTo>
                    <a:pt x="794905" y="5156"/>
                  </a:lnTo>
                  <a:lnTo>
                    <a:pt x="747395" y="11493"/>
                  </a:lnTo>
                  <a:lnTo>
                    <a:pt x="700722" y="20256"/>
                  </a:lnTo>
                  <a:lnTo>
                    <a:pt x="654951" y="31381"/>
                  </a:lnTo>
                  <a:lnTo>
                    <a:pt x="610133" y="44780"/>
                  </a:lnTo>
                  <a:lnTo>
                    <a:pt x="566343" y="60401"/>
                  </a:lnTo>
                  <a:lnTo>
                    <a:pt x="523646" y="78193"/>
                  </a:lnTo>
                  <a:lnTo>
                    <a:pt x="482130" y="98056"/>
                  </a:lnTo>
                  <a:lnTo>
                    <a:pt x="441845" y="119938"/>
                  </a:lnTo>
                  <a:lnTo>
                    <a:pt x="402856" y="143776"/>
                  </a:lnTo>
                  <a:lnTo>
                    <a:pt x="365239" y="169494"/>
                  </a:lnTo>
                  <a:lnTo>
                    <a:pt x="329069" y="197040"/>
                  </a:lnTo>
                  <a:lnTo>
                    <a:pt x="294398" y="226326"/>
                  </a:lnTo>
                  <a:lnTo>
                    <a:pt x="261289" y="257314"/>
                  </a:lnTo>
                  <a:lnTo>
                    <a:pt x="229831" y="289902"/>
                  </a:lnTo>
                  <a:lnTo>
                    <a:pt x="200088" y="324040"/>
                  </a:lnTo>
                  <a:lnTo>
                    <a:pt x="172123" y="359664"/>
                  </a:lnTo>
                  <a:lnTo>
                    <a:pt x="146011" y="396709"/>
                  </a:lnTo>
                  <a:lnTo>
                    <a:pt x="121805" y="435089"/>
                  </a:lnTo>
                  <a:lnTo>
                    <a:pt x="99580" y="474776"/>
                  </a:lnTo>
                  <a:lnTo>
                    <a:pt x="79400" y="515670"/>
                  </a:lnTo>
                  <a:lnTo>
                    <a:pt x="61340" y="557695"/>
                  </a:lnTo>
                  <a:lnTo>
                    <a:pt x="45478" y="600811"/>
                  </a:lnTo>
                  <a:lnTo>
                    <a:pt x="31864" y="644956"/>
                  </a:lnTo>
                  <a:lnTo>
                    <a:pt x="20574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74" y="1066952"/>
                  </a:lnTo>
                  <a:lnTo>
                    <a:pt x="31864" y="1112037"/>
                  </a:lnTo>
                  <a:lnTo>
                    <a:pt x="45478" y="1156182"/>
                  </a:lnTo>
                  <a:lnTo>
                    <a:pt x="61340" y="1199299"/>
                  </a:lnTo>
                  <a:lnTo>
                    <a:pt x="79400" y="1241336"/>
                  </a:lnTo>
                  <a:lnTo>
                    <a:pt x="99580" y="1282217"/>
                  </a:lnTo>
                  <a:lnTo>
                    <a:pt x="121805" y="1321904"/>
                  </a:lnTo>
                  <a:lnTo>
                    <a:pt x="146011" y="1360297"/>
                  </a:lnTo>
                  <a:lnTo>
                    <a:pt x="172123" y="1397330"/>
                  </a:lnTo>
                  <a:lnTo>
                    <a:pt x="200088" y="1432953"/>
                  </a:lnTo>
                  <a:lnTo>
                    <a:pt x="229831" y="1467104"/>
                  </a:lnTo>
                  <a:lnTo>
                    <a:pt x="261289" y="1499704"/>
                  </a:lnTo>
                  <a:lnTo>
                    <a:pt x="294398" y="1530680"/>
                  </a:lnTo>
                  <a:lnTo>
                    <a:pt x="329069" y="1559966"/>
                  </a:lnTo>
                  <a:lnTo>
                    <a:pt x="365239" y="1587500"/>
                  </a:lnTo>
                  <a:lnTo>
                    <a:pt x="402856" y="1613230"/>
                  </a:lnTo>
                  <a:lnTo>
                    <a:pt x="441845" y="1637055"/>
                  </a:lnTo>
                  <a:lnTo>
                    <a:pt x="482130" y="1658950"/>
                  </a:lnTo>
                  <a:lnTo>
                    <a:pt x="523646" y="1678825"/>
                  </a:lnTo>
                  <a:lnTo>
                    <a:pt x="566343" y="1696593"/>
                  </a:lnTo>
                  <a:lnTo>
                    <a:pt x="610133" y="1712226"/>
                  </a:lnTo>
                  <a:lnTo>
                    <a:pt x="654951" y="1725625"/>
                  </a:lnTo>
                  <a:lnTo>
                    <a:pt x="700722" y="1736750"/>
                  </a:lnTo>
                  <a:lnTo>
                    <a:pt x="747395" y="1745513"/>
                  </a:lnTo>
                  <a:lnTo>
                    <a:pt x="794905" y="1751850"/>
                  </a:lnTo>
                  <a:lnTo>
                    <a:pt x="843165" y="1755711"/>
                  </a:lnTo>
                  <a:lnTo>
                    <a:pt x="892111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6647" y="2659379"/>
              <a:ext cx="1068705" cy="403860"/>
            </a:xfrm>
            <a:custGeom>
              <a:avLst/>
              <a:gdLst/>
              <a:ahLst/>
              <a:cxnLst/>
              <a:rect l="l" t="t" r="r" b="b"/>
              <a:pathLst>
                <a:path w="1068704" h="403860">
                  <a:moveTo>
                    <a:pt x="740537" y="155219"/>
                  </a:moveTo>
                  <a:lnTo>
                    <a:pt x="534098" y="0"/>
                  </a:lnTo>
                  <a:lnTo>
                    <a:pt x="327660" y="155219"/>
                  </a:lnTo>
                  <a:lnTo>
                    <a:pt x="740537" y="155219"/>
                  </a:lnTo>
                  <a:close/>
                </a:path>
                <a:path w="1068704" h="403860">
                  <a:moveTo>
                    <a:pt x="1068158" y="403313"/>
                  </a:moveTo>
                  <a:lnTo>
                    <a:pt x="740625" y="155498"/>
                  </a:lnTo>
                  <a:lnTo>
                    <a:pt x="327520" y="155498"/>
                  </a:lnTo>
                  <a:lnTo>
                    <a:pt x="327520" y="10668"/>
                  </a:lnTo>
                  <a:lnTo>
                    <a:pt x="241820" y="10668"/>
                  </a:lnTo>
                  <a:lnTo>
                    <a:pt x="241820" y="220345"/>
                  </a:lnTo>
                  <a:lnTo>
                    <a:pt x="0" y="403313"/>
                  </a:lnTo>
                  <a:lnTo>
                    <a:pt x="1068158" y="403313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66660" y="2659386"/>
              <a:ext cx="1068705" cy="896619"/>
            </a:xfrm>
            <a:custGeom>
              <a:avLst/>
              <a:gdLst/>
              <a:ahLst/>
              <a:cxnLst/>
              <a:rect l="l" t="t" r="r" b="b"/>
              <a:pathLst>
                <a:path w="1068704" h="896620">
                  <a:moveTo>
                    <a:pt x="1068158" y="402793"/>
                  </a:moveTo>
                  <a:lnTo>
                    <a:pt x="534073" y="0"/>
                  </a:lnTo>
                  <a:lnTo>
                    <a:pt x="327520" y="155778"/>
                  </a:lnTo>
                  <a:lnTo>
                    <a:pt x="327520" y="11404"/>
                  </a:lnTo>
                  <a:lnTo>
                    <a:pt x="241820" y="11404"/>
                  </a:lnTo>
                  <a:lnTo>
                    <a:pt x="241820" y="220408"/>
                  </a:lnTo>
                  <a:lnTo>
                    <a:pt x="0" y="402793"/>
                  </a:lnTo>
                  <a:lnTo>
                    <a:pt x="151320" y="402793"/>
                  </a:lnTo>
                  <a:lnTo>
                    <a:pt x="151320" y="896112"/>
                  </a:lnTo>
                  <a:lnTo>
                    <a:pt x="916851" y="896112"/>
                  </a:lnTo>
                  <a:lnTo>
                    <a:pt x="916851" y="402793"/>
                  </a:lnTo>
                  <a:lnTo>
                    <a:pt x="1068158" y="402793"/>
                  </a:lnTo>
                </a:path>
              </a:pathLst>
            </a:custGeom>
            <a:ln w="51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66647" y="2659379"/>
              <a:ext cx="1068705" cy="896619"/>
            </a:xfrm>
            <a:custGeom>
              <a:avLst/>
              <a:gdLst/>
              <a:ahLst/>
              <a:cxnLst/>
              <a:rect l="l" t="t" r="r" b="b"/>
              <a:pathLst>
                <a:path w="1068704" h="896620">
                  <a:moveTo>
                    <a:pt x="740537" y="155219"/>
                  </a:moveTo>
                  <a:lnTo>
                    <a:pt x="534098" y="0"/>
                  </a:lnTo>
                  <a:lnTo>
                    <a:pt x="327660" y="155219"/>
                  </a:lnTo>
                  <a:lnTo>
                    <a:pt x="740537" y="155219"/>
                  </a:lnTo>
                  <a:close/>
                </a:path>
                <a:path w="1068704" h="896620">
                  <a:moveTo>
                    <a:pt x="1068158" y="403313"/>
                  </a:moveTo>
                  <a:lnTo>
                    <a:pt x="740625" y="155498"/>
                  </a:lnTo>
                  <a:lnTo>
                    <a:pt x="327520" y="155498"/>
                  </a:lnTo>
                  <a:lnTo>
                    <a:pt x="327520" y="10668"/>
                  </a:lnTo>
                  <a:lnTo>
                    <a:pt x="241820" y="10668"/>
                  </a:lnTo>
                  <a:lnTo>
                    <a:pt x="241820" y="220345"/>
                  </a:lnTo>
                  <a:lnTo>
                    <a:pt x="0" y="403313"/>
                  </a:lnTo>
                  <a:lnTo>
                    <a:pt x="150888" y="403313"/>
                  </a:lnTo>
                  <a:lnTo>
                    <a:pt x="150888" y="896023"/>
                  </a:lnTo>
                  <a:lnTo>
                    <a:pt x="917460" y="896023"/>
                  </a:lnTo>
                  <a:lnTo>
                    <a:pt x="917460" y="403313"/>
                  </a:lnTo>
                  <a:lnTo>
                    <a:pt x="1068158" y="40331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000" y="2278379"/>
              <a:ext cx="1784350" cy="1757045"/>
            </a:xfrm>
            <a:custGeom>
              <a:avLst/>
              <a:gdLst/>
              <a:ahLst/>
              <a:cxnLst/>
              <a:rect l="l" t="t" r="r" b="b"/>
              <a:pathLst>
                <a:path w="1784350" h="1757045">
                  <a:moveTo>
                    <a:pt x="892111" y="1757006"/>
                  </a:moveTo>
                  <a:lnTo>
                    <a:pt x="941057" y="1755711"/>
                  </a:lnTo>
                  <a:lnTo>
                    <a:pt x="989317" y="1751850"/>
                  </a:lnTo>
                  <a:lnTo>
                    <a:pt x="1036815" y="1745513"/>
                  </a:lnTo>
                  <a:lnTo>
                    <a:pt x="1083487" y="1736750"/>
                  </a:lnTo>
                  <a:lnTo>
                    <a:pt x="1129271" y="1725625"/>
                  </a:lnTo>
                  <a:lnTo>
                    <a:pt x="1174089" y="1712226"/>
                  </a:lnTo>
                  <a:lnTo>
                    <a:pt x="1217879" y="1696592"/>
                  </a:lnTo>
                  <a:lnTo>
                    <a:pt x="1260563" y="1678825"/>
                  </a:lnTo>
                  <a:lnTo>
                    <a:pt x="1302092" y="1658950"/>
                  </a:lnTo>
                  <a:lnTo>
                    <a:pt x="1342377" y="1637055"/>
                  </a:lnTo>
                  <a:lnTo>
                    <a:pt x="1381366" y="1613230"/>
                  </a:lnTo>
                  <a:lnTo>
                    <a:pt x="1418983" y="1587499"/>
                  </a:lnTo>
                  <a:lnTo>
                    <a:pt x="1455153" y="1559966"/>
                  </a:lnTo>
                  <a:lnTo>
                    <a:pt x="1489824" y="1530680"/>
                  </a:lnTo>
                  <a:lnTo>
                    <a:pt x="1522933" y="1499704"/>
                  </a:lnTo>
                  <a:lnTo>
                    <a:pt x="1554391" y="1467103"/>
                  </a:lnTo>
                  <a:lnTo>
                    <a:pt x="1584134" y="1432953"/>
                  </a:lnTo>
                  <a:lnTo>
                    <a:pt x="1612099" y="1397330"/>
                  </a:lnTo>
                  <a:lnTo>
                    <a:pt x="1638211" y="1360296"/>
                  </a:lnTo>
                  <a:lnTo>
                    <a:pt x="1662417" y="1321904"/>
                  </a:lnTo>
                  <a:lnTo>
                    <a:pt x="1684642" y="1282217"/>
                  </a:lnTo>
                  <a:lnTo>
                    <a:pt x="1704822" y="1241336"/>
                  </a:lnTo>
                  <a:lnTo>
                    <a:pt x="1722882" y="1199299"/>
                  </a:lnTo>
                  <a:lnTo>
                    <a:pt x="1738744" y="1156182"/>
                  </a:lnTo>
                  <a:lnTo>
                    <a:pt x="1752358" y="1112037"/>
                  </a:lnTo>
                  <a:lnTo>
                    <a:pt x="1763649" y="1066952"/>
                  </a:lnTo>
                  <a:lnTo>
                    <a:pt x="1772551" y="1021003"/>
                  </a:lnTo>
                  <a:lnTo>
                    <a:pt x="1778990" y="974229"/>
                  </a:lnTo>
                  <a:lnTo>
                    <a:pt x="1782902" y="926693"/>
                  </a:lnTo>
                  <a:lnTo>
                    <a:pt x="1784223" y="878497"/>
                  </a:lnTo>
                  <a:lnTo>
                    <a:pt x="1782902" y="830300"/>
                  </a:lnTo>
                  <a:lnTo>
                    <a:pt x="1778990" y="782764"/>
                  </a:lnTo>
                  <a:lnTo>
                    <a:pt x="1772551" y="736003"/>
                  </a:lnTo>
                  <a:lnTo>
                    <a:pt x="1763649" y="690041"/>
                  </a:lnTo>
                  <a:lnTo>
                    <a:pt x="1752358" y="644956"/>
                  </a:lnTo>
                  <a:lnTo>
                    <a:pt x="1738744" y="600811"/>
                  </a:lnTo>
                  <a:lnTo>
                    <a:pt x="1722882" y="557695"/>
                  </a:lnTo>
                  <a:lnTo>
                    <a:pt x="1704822" y="515670"/>
                  </a:lnTo>
                  <a:lnTo>
                    <a:pt x="1684642" y="474776"/>
                  </a:lnTo>
                  <a:lnTo>
                    <a:pt x="1662417" y="435089"/>
                  </a:lnTo>
                  <a:lnTo>
                    <a:pt x="1638211" y="396709"/>
                  </a:lnTo>
                  <a:lnTo>
                    <a:pt x="1612099" y="359663"/>
                  </a:lnTo>
                  <a:lnTo>
                    <a:pt x="1584134" y="324040"/>
                  </a:lnTo>
                  <a:lnTo>
                    <a:pt x="1554391" y="289902"/>
                  </a:lnTo>
                  <a:lnTo>
                    <a:pt x="1522933" y="257314"/>
                  </a:lnTo>
                  <a:lnTo>
                    <a:pt x="1489824" y="226326"/>
                  </a:lnTo>
                  <a:lnTo>
                    <a:pt x="1455153" y="197040"/>
                  </a:lnTo>
                  <a:lnTo>
                    <a:pt x="1418983" y="169494"/>
                  </a:lnTo>
                  <a:lnTo>
                    <a:pt x="1381366" y="143776"/>
                  </a:lnTo>
                  <a:lnTo>
                    <a:pt x="1342377" y="119938"/>
                  </a:lnTo>
                  <a:lnTo>
                    <a:pt x="1302092" y="98056"/>
                  </a:lnTo>
                  <a:lnTo>
                    <a:pt x="1260563" y="78193"/>
                  </a:lnTo>
                  <a:lnTo>
                    <a:pt x="1217879" y="60401"/>
                  </a:lnTo>
                  <a:lnTo>
                    <a:pt x="1174089" y="44780"/>
                  </a:lnTo>
                  <a:lnTo>
                    <a:pt x="1129271" y="31381"/>
                  </a:lnTo>
                  <a:lnTo>
                    <a:pt x="1083487" y="20256"/>
                  </a:lnTo>
                  <a:lnTo>
                    <a:pt x="1036815" y="11493"/>
                  </a:lnTo>
                  <a:lnTo>
                    <a:pt x="989317" y="5156"/>
                  </a:lnTo>
                  <a:lnTo>
                    <a:pt x="941057" y="1295"/>
                  </a:lnTo>
                  <a:lnTo>
                    <a:pt x="892111" y="0"/>
                  </a:lnTo>
                  <a:lnTo>
                    <a:pt x="843165" y="1295"/>
                  </a:lnTo>
                  <a:lnTo>
                    <a:pt x="794905" y="5156"/>
                  </a:lnTo>
                  <a:lnTo>
                    <a:pt x="747395" y="11493"/>
                  </a:lnTo>
                  <a:lnTo>
                    <a:pt x="700722" y="20256"/>
                  </a:lnTo>
                  <a:lnTo>
                    <a:pt x="654951" y="31381"/>
                  </a:lnTo>
                  <a:lnTo>
                    <a:pt x="610133" y="44780"/>
                  </a:lnTo>
                  <a:lnTo>
                    <a:pt x="566343" y="60401"/>
                  </a:lnTo>
                  <a:lnTo>
                    <a:pt x="523646" y="78193"/>
                  </a:lnTo>
                  <a:lnTo>
                    <a:pt x="482130" y="98056"/>
                  </a:lnTo>
                  <a:lnTo>
                    <a:pt x="441845" y="119938"/>
                  </a:lnTo>
                  <a:lnTo>
                    <a:pt x="402856" y="143776"/>
                  </a:lnTo>
                  <a:lnTo>
                    <a:pt x="365239" y="169494"/>
                  </a:lnTo>
                  <a:lnTo>
                    <a:pt x="329069" y="197040"/>
                  </a:lnTo>
                  <a:lnTo>
                    <a:pt x="294398" y="226326"/>
                  </a:lnTo>
                  <a:lnTo>
                    <a:pt x="261289" y="257314"/>
                  </a:lnTo>
                  <a:lnTo>
                    <a:pt x="229831" y="289902"/>
                  </a:lnTo>
                  <a:lnTo>
                    <a:pt x="200088" y="324040"/>
                  </a:lnTo>
                  <a:lnTo>
                    <a:pt x="172123" y="359663"/>
                  </a:lnTo>
                  <a:lnTo>
                    <a:pt x="146011" y="396709"/>
                  </a:lnTo>
                  <a:lnTo>
                    <a:pt x="121805" y="435089"/>
                  </a:lnTo>
                  <a:lnTo>
                    <a:pt x="99580" y="474776"/>
                  </a:lnTo>
                  <a:lnTo>
                    <a:pt x="79400" y="515670"/>
                  </a:lnTo>
                  <a:lnTo>
                    <a:pt x="61340" y="557695"/>
                  </a:lnTo>
                  <a:lnTo>
                    <a:pt x="45478" y="600811"/>
                  </a:lnTo>
                  <a:lnTo>
                    <a:pt x="31864" y="644956"/>
                  </a:lnTo>
                  <a:lnTo>
                    <a:pt x="20574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74" y="1066952"/>
                  </a:lnTo>
                  <a:lnTo>
                    <a:pt x="31864" y="1112037"/>
                  </a:lnTo>
                  <a:lnTo>
                    <a:pt x="45478" y="1156182"/>
                  </a:lnTo>
                  <a:lnTo>
                    <a:pt x="61340" y="1199299"/>
                  </a:lnTo>
                  <a:lnTo>
                    <a:pt x="79400" y="1241336"/>
                  </a:lnTo>
                  <a:lnTo>
                    <a:pt x="99580" y="1282217"/>
                  </a:lnTo>
                  <a:lnTo>
                    <a:pt x="121805" y="1321904"/>
                  </a:lnTo>
                  <a:lnTo>
                    <a:pt x="146011" y="1360296"/>
                  </a:lnTo>
                  <a:lnTo>
                    <a:pt x="172123" y="1397330"/>
                  </a:lnTo>
                  <a:lnTo>
                    <a:pt x="200088" y="1432953"/>
                  </a:lnTo>
                  <a:lnTo>
                    <a:pt x="229831" y="1467103"/>
                  </a:lnTo>
                  <a:lnTo>
                    <a:pt x="261289" y="1499704"/>
                  </a:lnTo>
                  <a:lnTo>
                    <a:pt x="294398" y="1530680"/>
                  </a:lnTo>
                  <a:lnTo>
                    <a:pt x="329069" y="1559966"/>
                  </a:lnTo>
                  <a:lnTo>
                    <a:pt x="365239" y="1587499"/>
                  </a:lnTo>
                  <a:lnTo>
                    <a:pt x="402856" y="1613230"/>
                  </a:lnTo>
                  <a:lnTo>
                    <a:pt x="441845" y="1637055"/>
                  </a:lnTo>
                  <a:lnTo>
                    <a:pt x="482130" y="1658950"/>
                  </a:lnTo>
                  <a:lnTo>
                    <a:pt x="523646" y="1678825"/>
                  </a:lnTo>
                  <a:lnTo>
                    <a:pt x="566343" y="1696592"/>
                  </a:lnTo>
                  <a:lnTo>
                    <a:pt x="610133" y="1712226"/>
                  </a:lnTo>
                  <a:lnTo>
                    <a:pt x="654951" y="1725625"/>
                  </a:lnTo>
                  <a:lnTo>
                    <a:pt x="700722" y="1736750"/>
                  </a:lnTo>
                  <a:lnTo>
                    <a:pt x="747395" y="1745513"/>
                  </a:lnTo>
                  <a:lnTo>
                    <a:pt x="794905" y="1751850"/>
                  </a:lnTo>
                  <a:lnTo>
                    <a:pt x="843165" y="1755711"/>
                  </a:lnTo>
                  <a:lnTo>
                    <a:pt x="892111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1540" y="4925568"/>
              <a:ext cx="1017905" cy="106680"/>
            </a:xfrm>
            <a:custGeom>
              <a:avLst/>
              <a:gdLst/>
              <a:ahLst/>
              <a:cxnLst/>
              <a:rect l="l" t="t" r="r" b="b"/>
              <a:pathLst>
                <a:path w="1017904" h="106679">
                  <a:moveTo>
                    <a:pt x="1017752" y="106248"/>
                  </a:moveTo>
                  <a:lnTo>
                    <a:pt x="0" y="106248"/>
                  </a:lnTo>
                  <a:lnTo>
                    <a:pt x="0" y="0"/>
                  </a:lnTo>
                  <a:lnTo>
                    <a:pt x="1017752" y="0"/>
                  </a:lnTo>
                  <a:lnTo>
                    <a:pt x="1017752" y="10624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5965" y="3944112"/>
              <a:ext cx="255904" cy="103505"/>
            </a:xfrm>
            <a:custGeom>
              <a:avLst/>
              <a:gdLst/>
              <a:ahLst/>
              <a:cxnLst/>
              <a:rect l="l" t="t" r="r" b="b"/>
              <a:pathLst>
                <a:path w="255904" h="103504">
                  <a:moveTo>
                    <a:pt x="255816" y="0"/>
                  </a:moveTo>
                  <a:lnTo>
                    <a:pt x="58458" y="0"/>
                  </a:lnTo>
                  <a:lnTo>
                    <a:pt x="0" y="103225"/>
                  </a:lnTo>
                  <a:lnTo>
                    <a:pt x="197357" y="103225"/>
                  </a:lnTo>
                  <a:lnTo>
                    <a:pt x="25581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5964" y="3944114"/>
              <a:ext cx="255904" cy="103505"/>
            </a:xfrm>
            <a:custGeom>
              <a:avLst/>
              <a:gdLst/>
              <a:ahLst/>
              <a:cxnLst/>
              <a:rect l="l" t="t" r="r" b="b"/>
              <a:pathLst>
                <a:path w="255904" h="103504">
                  <a:moveTo>
                    <a:pt x="0" y="103225"/>
                  </a:moveTo>
                  <a:lnTo>
                    <a:pt x="197358" y="103225"/>
                  </a:lnTo>
                  <a:lnTo>
                    <a:pt x="255816" y="0"/>
                  </a:lnTo>
                  <a:lnTo>
                    <a:pt x="58458" y="0"/>
                  </a:lnTo>
                  <a:lnTo>
                    <a:pt x="0" y="103225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5964" y="4047744"/>
              <a:ext cx="198120" cy="982980"/>
            </a:xfrm>
            <a:custGeom>
              <a:avLst/>
              <a:gdLst/>
              <a:ahLst/>
              <a:cxnLst/>
              <a:rect l="l" t="t" r="r" b="b"/>
              <a:pathLst>
                <a:path w="198120" h="982979">
                  <a:moveTo>
                    <a:pt x="0" y="982662"/>
                  </a:moveTo>
                  <a:lnTo>
                    <a:pt x="197751" y="982662"/>
                  </a:lnTo>
                  <a:lnTo>
                    <a:pt x="197751" y="0"/>
                  </a:lnTo>
                  <a:lnTo>
                    <a:pt x="0" y="0"/>
                  </a:lnTo>
                  <a:lnTo>
                    <a:pt x="0" y="982662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5964" y="4047745"/>
              <a:ext cx="198120" cy="982980"/>
            </a:xfrm>
            <a:custGeom>
              <a:avLst/>
              <a:gdLst/>
              <a:ahLst/>
              <a:cxnLst/>
              <a:rect l="l" t="t" r="r" b="b"/>
              <a:pathLst>
                <a:path w="198120" h="982979">
                  <a:moveTo>
                    <a:pt x="0" y="982662"/>
                  </a:moveTo>
                  <a:lnTo>
                    <a:pt x="197751" y="0"/>
                  </a:lnTo>
                  <a:lnTo>
                    <a:pt x="0" y="0"/>
                  </a:lnTo>
                  <a:lnTo>
                    <a:pt x="0" y="982662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2565" y="3944112"/>
              <a:ext cx="117475" cy="1087120"/>
            </a:xfrm>
            <a:custGeom>
              <a:avLst/>
              <a:gdLst/>
              <a:ahLst/>
              <a:cxnLst/>
              <a:rect l="l" t="t" r="r" b="b"/>
              <a:pathLst>
                <a:path w="117475" h="1087120">
                  <a:moveTo>
                    <a:pt x="59143" y="0"/>
                  </a:moveTo>
                  <a:lnTo>
                    <a:pt x="0" y="103746"/>
                  </a:lnTo>
                  <a:lnTo>
                    <a:pt x="0" y="1086523"/>
                  </a:lnTo>
                  <a:lnTo>
                    <a:pt x="116890" y="1086523"/>
                  </a:lnTo>
                  <a:lnTo>
                    <a:pt x="116890" y="103746"/>
                  </a:lnTo>
                  <a:lnTo>
                    <a:pt x="59143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2560" y="3944112"/>
              <a:ext cx="117475" cy="1087120"/>
            </a:xfrm>
            <a:custGeom>
              <a:avLst/>
              <a:gdLst/>
              <a:ahLst/>
              <a:cxnLst/>
              <a:rect l="l" t="t" r="r" b="b"/>
              <a:pathLst>
                <a:path w="117475" h="1087120">
                  <a:moveTo>
                    <a:pt x="0" y="103746"/>
                  </a:moveTo>
                  <a:lnTo>
                    <a:pt x="0" y="1086523"/>
                  </a:lnTo>
                  <a:lnTo>
                    <a:pt x="116903" y="1086523"/>
                  </a:lnTo>
                  <a:lnTo>
                    <a:pt x="116903" y="103746"/>
                  </a:lnTo>
                  <a:lnTo>
                    <a:pt x="59143" y="0"/>
                  </a:lnTo>
                  <a:lnTo>
                    <a:pt x="0" y="10374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3060" y="3886200"/>
              <a:ext cx="257810" cy="807720"/>
            </a:xfrm>
            <a:custGeom>
              <a:avLst/>
              <a:gdLst/>
              <a:ahLst/>
              <a:cxnLst/>
              <a:rect l="l" t="t" r="r" b="b"/>
              <a:pathLst>
                <a:path w="257810" h="807720">
                  <a:moveTo>
                    <a:pt x="156972" y="807643"/>
                  </a:moveTo>
                  <a:lnTo>
                    <a:pt x="257454" y="807643"/>
                  </a:lnTo>
                  <a:lnTo>
                    <a:pt x="257454" y="0"/>
                  </a:lnTo>
                  <a:lnTo>
                    <a:pt x="156972" y="0"/>
                  </a:lnTo>
                  <a:lnTo>
                    <a:pt x="156972" y="807643"/>
                  </a:lnTo>
                  <a:close/>
                </a:path>
                <a:path w="257810" h="807720">
                  <a:moveTo>
                    <a:pt x="0" y="807643"/>
                  </a:moveTo>
                  <a:lnTo>
                    <a:pt x="158000" y="807643"/>
                  </a:lnTo>
                  <a:lnTo>
                    <a:pt x="158000" y="0"/>
                  </a:lnTo>
                  <a:lnTo>
                    <a:pt x="0" y="0"/>
                  </a:lnTo>
                  <a:lnTo>
                    <a:pt x="0" y="80764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33060" y="3886200"/>
              <a:ext cx="152400" cy="807720"/>
            </a:xfrm>
            <a:custGeom>
              <a:avLst/>
              <a:gdLst/>
              <a:ahLst/>
              <a:cxnLst/>
              <a:rect l="l" t="t" r="r" b="b"/>
              <a:pathLst>
                <a:path w="152400" h="807720">
                  <a:moveTo>
                    <a:pt x="151879" y="0"/>
                  </a:moveTo>
                  <a:lnTo>
                    <a:pt x="0" y="0"/>
                  </a:lnTo>
                  <a:lnTo>
                    <a:pt x="0" y="807643"/>
                  </a:lnTo>
                  <a:lnTo>
                    <a:pt x="15187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060" y="3886200"/>
              <a:ext cx="152400" cy="807720"/>
            </a:xfrm>
            <a:custGeom>
              <a:avLst/>
              <a:gdLst/>
              <a:ahLst/>
              <a:cxnLst/>
              <a:rect l="l" t="t" r="r" b="b"/>
              <a:pathLst>
                <a:path w="152400" h="807720">
                  <a:moveTo>
                    <a:pt x="0" y="0"/>
                  </a:moveTo>
                  <a:lnTo>
                    <a:pt x="0" y="807643"/>
                  </a:lnTo>
                  <a:lnTo>
                    <a:pt x="151879" y="0"/>
                  </a:lnTo>
                  <a:lnTo>
                    <a:pt x="0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05628" y="4253484"/>
              <a:ext cx="314325" cy="777240"/>
            </a:xfrm>
            <a:custGeom>
              <a:avLst/>
              <a:gdLst/>
              <a:ahLst/>
              <a:cxnLst/>
              <a:rect l="l" t="t" r="r" b="b"/>
              <a:pathLst>
                <a:path w="314325" h="777239">
                  <a:moveTo>
                    <a:pt x="192024" y="777163"/>
                  </a:moveTo>
                  <a:lnTo>
                    <a:pt x="313715" y="777163"/>
                  </a:lnTo>
                  <a:lnTo>
                    <a:pt x="313715" y="0"/>
                  </a:lnTo>
                  <a:lnTo>
                    <a:pt x="192024" y="0"/>
                  </a:lnTo>
                  <a:lnTo>
                    <a:pt x="192024" y="777163"/>
                  </a:lnTo>
                  <a:close/>
                </a:path>
                <a:path w="314325" h="777239">
                  <a:moveTo>
                    <a:pt x="0" y="777163"/>
                  </a:moveTo>
                  <a:lnTo>
                    <a:pt x="191427" y="777163"/>
                  </a:lnTo>
                  <a:lnTo>
                    <a:pt x="191427" y="0"/>
                  </a:lnTo>
                  <a:lnTo>
                    <a:pt x="0" y="0"/>
                  </a:lnTo>
                  <a:lnTo>
                    <a:pt x="0" y="77716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05628" y="4253484"/>
              <a:ext cx="186055" cy="777240"/>
            </a:xfrm>
            <a:custGeom>
              <a:avLst/>
              <a:gdLst/>
              <a:ahLst/>
              <a:cxnLst/>
              <a:rect l="l" t="t" r="r" b="b"/>
              <a:pathLst>
                <a:path w="186054" h="777239">
                  <a:moveTo>
                    <a:pt x="0" y="0"/>
                  </a:moveTo>
                  <a:lnTo>
                    <a:pt x="0" y="777163"/>
                  </a:lnTo>
                  <a:lnTo>
                    <a:pt x="185470" y="0"/>
                  </a:lnTo>
                  <a:lnTo>
                    <a:pt x="0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20219" y="4271772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79">
                  <a:moveTo>
                    <a:pt x="0" y="0"/>
                  </a:moveTo>
                  <a:lnTo>
                    <a:pt x="0" y="60960"/>
                  </a:lnTo>
                </a:path>
                <a:path h="424179">
                  <a:moveTo>
                    <a:pt x="0" y="60960"/>
                  </a:moveTo>
                  <a:lnTo>
                    <a:pt x="0" y="121310"/>
                  </a:lnTo>
                </a:path>
                <a:path h="424179">
                  <a:moveTo>
                    <a:pt x="0" y="121920"/>
                  </a:moveTo>
                  <a:lnTo>
                    <a:pt x="0" y="181368"/>
                  </a:lnTo>
                </a:path>
                <a:path h="424179">
                  <a:moveTo>
                    <a:pt x="0" y="181356"/>
                  </a:moveTo>
                  <a:lnTo>
                    <a:pt x="0" y="241706"/>
                  </a:lnTo>
                </a:path>
                <a:path h="424179">
                  <a:moveTo>
                    <a:pt x="0" y="242316"/>
                  </a:moveTo>
                  <a:lnTo>
                    <a:pt x="0" y="301764"/>
                  </a:lnTo>
                </a:path>
                <a:path h="424179">
                  <a:moveTo>
                    <a:pt x="0" y="301752"/>
                  </a:moveTo>
                  <a:lnTo>
                    <a:pt x="0" y="362724"/>
                  </a:lnTo>
                </a:path>
                <a:path h="424179">
                  <a:moveTo>
                    <a:pt x="0" y="362712"/>
                  </a:moveTo>
                  <a:lnTo>
                    <a:pt x="0" y="42368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00021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144246" y="0"/>
                  </a:moveTo>
                  <a:lnTo>
                    <a:pt x="0" y="15836"/>
                  </a:lnTo>
                  <a:lnTo>
                    <a:pt x="0" y="746506"/>
                  </a:lnTo>
                  <a:lnTo>
                    <a:pt x="191427" y="746506"/>
                  </a:lnTo>
                  <a:lnTo>
                    <a:pt x="191427" y="15836"/>
                  </a:lnTo>
                  <a:lnTo>
                    <a:pt x="14424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00016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0" y="15836"/>
                  </a:moveTo>
                  <a:lnTo>
                    <a:pt x="0" y="746506"/>
                  </a:lnTo>
                  <a:lnTo>
                    <a:pt x="191427" y="746506"/>
                  </a:lnTo>
                  <a:lnTo>
                    <a:pt x="191427" y="15836"/>
                  </a:lnTo>
                  <a:lnTo>
                    <a:pt x="144246" y="0"/>
                  </a:lnTo>
                  <a:lnTo>
                    <a:pt x="0" y="1583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00021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144246" y="0"/>
                  </a:moveTo>
                  <a:lnTo>
                    <a:pt x="0" y="15836"/>
                  </a:lnTo>
                  <a:lnTo>
                    <a:pt x="0" y="746506"/>
                  </a:lnTo>
                  <a:lnTo>
                    <a:pt x="191427" y="15836"/>
                  </a:lnTo>
                  <a:lnTo>
                    <a:pt x="14424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00016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0" y="15836"/>
                  </a:moveTo>
                  <a:lnTo>
                    <a:pt x="0" y="746506"/>
                  </a:lnTo>
                  <a:lnTo>
                    <a:pt x="191427" y="15836"/>
                  </a:lnTo>
                  <a:lnTo>
                    <a:pt x="144246" y="0"/>
                  </a:lnTo>
                  <a:lnTo>
                    <a:pt x="0" y="1583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2038" y="4223004"/>
              <a:ext cx="121920" cy="807720"/>
            </a:xfrm>
            <a:custGeom>
              <a:avLst/>
              <a:gdLst/>
              <a:ahLst/>
              <a:cxnLst/>
              <a:rect l="l" t="t" r="r" b="b"/>
              <a:pathLst>
                <a:path w="121920" h="807720">
                  <a:moveTo>
                    <a:pt x="61569" y="0"/>
                  </a:moveTo>
                  <a:lnTo>
                    <a:pt x="0" y="75984"/>
                  </a:lnTo>
                  <a:lnTo>
                    <a:pt x="0" y="807377"/>
                  </a:lnTo>
                  <a:lnTo>
                    <a:pt x="121691" y="807377"/>
                  </a:lnTo>
                  <a:lnTo>
                    <a:pt x="121691" y="75984"/>
                  </a:lnTo>
                  <a:lnTo>
                    <a:pt x="6156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2040" y="4223000"/>
              <a:ext cx="121920" cy="807720"/>
            </a:xfrm>
            <a:custGeom>
              <a:avLst/>
              <a:gdLst/>
              <a:ahLst/>
              <a:cxnLst/>
              <a:rect l="l" t="t" r="r" b="b"/>
              <a:pathLst>
                <a:path w="121920" h="807720">
                  <a:moveTo>
                    <a:pt x="0" y="75984"/>
                  </a:moveTo>
                  <a:lnTo>
                    <a:pt x="0" y="807377"/>
                  </a:lnTo>
                  <a:lnTo>
                    <a:pt x="121691" y="807377"/>
                  </a:lnTo>
                  <a:lnTo>
                    <a:pt x="121691" y="75984"/>
                  </a:lnTo>
                  <a:lnTo>
                    <a:pt x="61569" y="0"/>
                  </a:lnTo>
                  <a:lnTo>
                    <a:pt x="0" y="7598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0016" y="4223004"/>
              <a:ext cx="253365" cy="76200"/>
            </a:xfrm>
            <a:custGeom>
              <a:avLst/>
              <a:gdLst/>
              <a:ahLst/>
              <a:cxnLst/>
              <a:rect l="l" t="t" r="r" b="b"/>
              <a:pathLst>
                <a:path w="253364" h="76200">
                  <a:moveTo>
                    <a:pt x="252984" y="0"/>
                  </a:moveTo>
                  <a:lnTo>
                    <a:pt x="62191" y="0"/>
                  </a:lnTo>
                  <a:lnTo>
                    <a:pt x="0" y="75958"/>
                  </a:lnTo>
                  <a:lnTo>
                    <a:pt x="191516" y="75933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00016" y="4223004"/>
              <a:ext cx="253365" cy="76200"/>
            </a:xfrm>
            <a:custGeom>
              <a:avLst/>
              <a:gdLst/>
              <a:ahLst/>
              <a:cxnLst/>
              <a:rect l="l" t="t" r="r" b="b"/>
              <a:pathLst>
                <a:path w="253364" h="76200">
                  <a:moveTo>
                    <a:pt x="0" y="75958"/>
                  </a:moveTo>
                  <a:lnTo>
                    <a:pt x="18770" y="75933"/>
                  </a:lnTo>
                  <a:lnTo>
                    <a:pt x="191516" y="75933"/>
                  </a:lnTo>
                  <a:lnTo>
                    <a:pt x="252984" y="0"/>
                  </a:lnTo>
                  <a:lnTo>
                    <a:pt x="62191" y="0"/>
                  </a:lnTo>
                  <a:lnTo>
                    <a:pt x="0" y="75958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4524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0140" y="4341876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51"/>
                  </a:moveTo>
                  <a:lnTo>
                    <a:pt x="50114" y="80251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54524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30140" y="4475988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38"/>
                  </a:moveTo>
                  <a:lnTo>
                    <a:pt x="50114" y="80238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4524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0140" y="4610100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38"/>
                  </a:moveTo>
                  <a:lnTo>
                    <a:pt x="50114" y="80238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4524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0140" y="4347984"/>
              <a:ext cx="309245" cy="618490"/>
            </a:xfrm>
            <a:custGeom>
              <a:avLst/>
              <a:gdLst/>
              <a:ahLst/>
              <a:cxnLst/>
              <a:rect l="l" t="t" r="r" b="b"/>
              <a:pathLst>
                <a:path w="309245" h="618489">
                  <a:moveTo>
                    <a:pt x="0" y="477989"/>
                  </a:moveTo>
                  <a:lnTo>
                    <a:pt x="50114" y="477989"/>
                  </a:lnTo>
                  <a:lnTo>
                    <a:pt x="50114" y="396239"/>
                  </a:lnTo>
                  <a:lnTo>
                    <a:pt x="0" y="396239"/>
                  </a:lnTo>
                  <a:lnTo>
                    <a:pt x="0" y="477989"/>
                  </a:lnTo>
                  <a:close/>
                </a:path>
                <a:path w="309245" h="618489">
                  <a:moveTo>
                    <a:pt x="0" y="612101"/>
                  </a:moveTo>
                  <a:lnTo>
                    <a:pt x="50114" y="612101"/>
                  </a:lnTo>
                  <a:lnTo>
                    <a:pt x="50114" y="530351"/>
                  </a:lnTo>
                  <a:lnTo>
                    <a:pt x="0" y="530351"/>
                  </a:lnTo>
                  <a:lnTo>
                    <a:pt x="0" y="612101"/>
                  </a:lnTo>
                  <a:close/>
                </a:path>
                <a:path w="309245" h="618489">
                  <a:moveTo>
                    <a:pt x="260604" y="81749"/>
                  </a:moveTo>
                  <a:lnTo>
                    <a:pt x="309194" y="81749"/>
                  </a:lnTo>
                  <a:lnTo>
                    <a:pt x="309194" y="0"/>
                  </a:lnTo>
                  <a:lnTo>
                    <a:pt x="260604" y="0"/>
                  </a:lnTo>
                  <a:lnTo>
                    <a:pt x="260604" y="81749"/>
                  </a:lnTo>
                  <a:close/>
                </a:path>
                <a:path w="309245" h="618489">
                  <a:moveTo>
                    <a:pt x="260604" y="215861"/>
                  </a:moveTo>
                  <a:lnTo>
                    <a:pt x="309194" y="215861"/>
                  </a:lnTo>
                  <a:lnTo>
                    <a:pt x="309194" y="135623"/>
                  </a:lnTo>
                  <a:lnTo>
                    <a:pt x="260604" y="135623"/>
                  </a:lnTo>
                  <a:lnTo>
                    <a:pt x="260604" y="215861"/>
                  </a:lnTo>
                  <a:close/>
                </a:path>
                <a:path w="309245" h="618489">
                  <a:moveTo>
                    <a:pt x="260604" y="349973"/>
                  </a:moveTo>
                  <a:lnTo>
                    <a:pt x="309194" y="349973"/>
                  </a:lnTo>
                  <a:lnTo>
                    <a:pt x="309194" y="269735"/>
                  </a:lnTo>
                  <a:lnTo>
                    <a:pt x="260604" y="269735"/>
                  </a:lnTo>
                  <a:lnTo>
                    <a:pt x="260604" y="349973"/>
                  </a:lnTo>
                  <a:close/>
                </a:path>
                <a:path w="309245" h="618489">
                  <a:moveTo>
                    <a:pt x="260604" y="484085"/>
                  </a:moveTo>
                  <a:lnTo>
                    <a:pt x="309194" y="484085"/>
                  </a:lnTo>
                  <a:lnTo>
                    <a:pt x="309194" y="403847"/>
                  </a:lnTo>
                  <a:lnTo>
                    <a:pt x="260604" y="403847"/>
                  </a:lnTo>
                  <a:lnTo>
                    <a:pt x="260604" y="484085"/>
                  </a:lnTo>
                  <a:close/>
                </a:path>
                <a:path w="309245" h="618489">
                  <a:moveTo>
                    <a:pt x="260604" y="618197"/>
                  </a:moveTo>
                  <a:lnTo>
                    <a:pt x="309194" y="618197"/>
                  </a:lnTo>
                  <a:lnTo>
                    <a:pt x="309194" y="537959"/>
                  </a:lnTo>
                  <a:lnTo>
                    <a:pt x="260604" y="537959"/>
                  </a:lnTo>
                  <a:lnTo>
                    <a:pt x="260604" y="618197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37176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12792" y="434187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51"/>
                  </a:moveTo>
                  <a:lnTo>
                    <a:pt x="48590" y="80251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37176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12792" y="4475988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37176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12792" y="4610100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37176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12792" y="4744224"/>
              <a:ext cx="48895" cy="215900"/>
            </a:xfrm>
            <a:custGeom>
              <a:avLst/>
              <a:gdLst/>
              <a:ahLst/>
              <a:cxnLst/>
              <a:rect l="l" t="t" r="r" b="b"/>
              <a:pathLst>
                <a:path w="48895" h="215900">
                  <a:moveTo>
                    <a:pt x="0" y="81749"/>
                  </a:moveTo>
                  <a:lnTo>
                    <a:pt x="48590" y="81749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1749"/>
                  </a:lnTo>
                  <a:close/>
                </a:path>
                <a:path w="48895" h="215900">
                  <a:moveTo>
                    <a:pt x="0" y="215861"/>
                  </a:moveTo>
                  <a:lnTo>
                    <a:pt x="48590" y="215861"/>
                  </a:lnTo>
                  <a:lnTo>
                    <a:pt x="48590" y="134112"/>
                  </a:lnTo>
                  <a:lnTo>
                    <a:pt x="0" y="134112"/>
                  </a:lnTo>
                  <a:lnTo>
                    <a:pt x="0" y="21586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51832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28972" y="434187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51"/>
                  </a:moveTo>
                  <a:lnTo>
                    <a:pt x="48590" y="80251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51832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28972" y="4475988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51832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28972" y="4610100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1832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28972" y="4744224"/>
              <a:ext cx="48895" cy="215900"/>
            </a:xfrm>
            <a:custGeom>
              <a:avLst/>
              <a:gdLst/>
              <a:ahLst/>
              <a:cxnLst/>
              <a:rect l="l" t="t" r="r" b="b"/>
              <a:pathLst>
                <a:path w="48895" h="215900">
                  <a:moveTo>
                    <a:pt x="0" y="81749"/>
                  </a:moveTo>
                  <a:lnTo>
                    <a:pt x="48590" y="81749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1749"/>
                  </a:lnTo>
                  <a:close/>
                </a:path>
                <a:path w="48895" h="215900">
                  <a:moveTo>
                    <a:pt x="0" y="215861"/>
                  </a:moveTo>
                  <a:lnTo>
                    <a:pt x="48590" y="215861"/>
                  </a:lnTo>
                  <a:lnTo>
                    <a:pt x="48590" y="134112"/>
                  </a:lnTo>
                  <a:lnTo>
                    <a:pt x="0" y="134112"/>
                  </a:lnTo>
                  <a:lnTo>
                    <a:pt x="0" y="21586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01540" y="3886200"/>
              <a:ext cx="1017905" cy="1146175"/>
            </a:xfrm>
            <a:custGeom>
              <a:avLst/>
              <a:gdLst/>
              <a:ahLst/>
              <a:cxnLst/>
              <a:rect l="l" t="t" r="r" b="b"/>
              <a:pathLst>
                <a:path w="1017904" h="1146175">
                  <a:moveTo>
                    <a:pt x="988974" y="0"/>
                  </a:moveTo>
                  <a:lnTo>
                    <a:pt x="889520" y="0"/>
                  </a:lnTo>
                  <a:lnTo>
                    <a:pt x="888492" y="0"/>
                  </a:lnTo>
                  <a:lnTo>
                    <a:pt x="883399" y="0"/>
                  </a:lnTo>
                  <a:lnTo>
                    <a:pt x="731520" y="0"/>
                  </a:lnTo>
                  <a:lnTo>
                    <a:pt x="731520" y="368731"/>
                  </a:lnTo>
                  <a:lnTo>
                    <a:pt x="731520" y="807643"/>
                  </a:lnTo>
                  <a:lnTo>
                    <a:pt x="814057" y="368731"/>
                  </a:lnTo>
                  <a:lnTo>
                    <a:pt x="888492" y="368731"/>
                  </a:lnTo>
                  <a:lnTo>
                    <a:pt x="888492" y="807643"/>
                  </a:lnTo>
                  <a:lnTo>
                    <a:pt x="988974" y="807643"/>
                  </a:lnTo>
                  <a:lnTo>
                    <a:pt x="988974" y="0"/>
                  </a:lnTo>
                  <a:close/>
                </a:path>
                <a:path w="1017904" h="1146175">
                  <a:moveTo>
                    <a:pt x="1017752" y="1039368"/>
                  </a:moveTo>
                  <a:lnTo>
                    <a:pt x="657910" y="1039368"/>
                  </a:lnTo>
                  <a:lnTo>
                    <a:pt x="657910" y="161658"/>
                  </a:lnTo>
                  <a:lnTo>
                    <a:pt x="600189" y="57988"/>
                  </a:lnTo>
                  <a:lnTo>
                    <a:pt x="402882" y="57912"/>
                  </a:lnTo>
                  <a:lnTo>
                    <a:pt x="344424" y="161137"/>
                  </a:lnTo>
                  <a:lnTo>
                    <a:pt x="541312" y="161137"/>
                  </a:lnTo>
                  <a:lnTo>
                    <a:pt x="541083" y="161544"/>
                  </a:lnTo>
                  <a:lnTo>
                    <a:pt x="344424" y="161544"/>
                  </a:lnTo>
                  <a:lnTo>
                    <a:pt x="344411" y="1039368"/>
                  </a:lnTo>
                  <a:lnTo>
                    <a:pt x="0" y="1039368"/>
                  </a:lnTo>
                  <a:lnTo>
                    <a:pt x="0" y="1145616"/>
                  </a:lnTo>
                  <a:lnTo>
                    <a:pt x="1017752" y="1145616"/>
                  </a:lnTo>
                  <a:lnTo>
                    <a:pt x="1017752" y="1039368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48300" y="393801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48300" y="400050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48300" y="40629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48300" y="412699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48300" y="418947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48300" y="424357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8320" y="393801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08320" y="4000500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08320" y="4062984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08320" y="4126992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08320" y="418947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08320" y="4243578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05628" y="4253483"/>
              <a:ext cx="314325" cy="777240"/>
            </a:xfrm>
            <a:custGeom>
              <a:avLst/>
              <a:gdLst/>
              <a:ahLst/>
              <a:cxnLst/>
              <a:rect l="l" t="t" r="r" b="b"/>
              <a:pathLst>
                <a:path w="314325" h="777239">
                  <a:moveTo>
                    <a:pt x="191414" y="0"/>
                  </a:moveTo>
                  <a:lnTo>
                    <a:pt x="185470" y="0"/>
                  </a:lnTo>
                  <a:lnTo>
                    <a:pt x="0" y="0"/>
                  </a:lnTo>
                  <a:lnTo>
                    <a:pt x="0" y="777163"/>
                  </a:lnTo>
                  <a:lnTo>
                    <a:pt x="191414" y="777163"/>
                  </a:lnTo>
                  <a:lnTo>
                    <a:pt x="191414" y="0"/>
                  </a:lnTo>
                  <a:close/>
                </a:path>
                <a:path w="314325" h="777239">
                  <a:moveTo>
                    <a:pt x="313715" y="0"/>
                  </a:moveTo>
                  <a:lnTo>
                    <a:pt x="192024" y="0"/>
                  </a:lnTo>
                  <a:lnTo>
                    <a:pt x="192024" y="777163"/>
                  </a:lnTo>
                  <a:lnTo>
                    <a:pt x="313715" y="777163"/>
                  </a:lnTo>
                  <a:lnTo>
                    <a:pt x="31371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21630" y="4304538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21630" y="4365498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21630" y="4424934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21630" y="4485894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21630" y="454533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21630" y="460629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21630" y="466725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21630" y="472668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21630" y="478764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21630" y="484708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21630" y="490804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21630" y="496900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15178" y="430453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15178" y="436549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15178" y="442493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15178" y="448589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15178" y="454533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15178" y="460629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15178" y="466725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15178" y="472668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15178" y="478764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15178" y="484708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15178" y="490804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15178" y="496900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00016" y="4223004"/>
              <a:ext cx="314325" cy="807720"/>
            </a:xfrm>
            <a:custGeom>
              <a:avLst/>
              <a:gdLst/>
              <a:ahLst/>
              <a:cxnLst/>
              <a:rect l="l" t="t" r="r" b="b"/>
              <a:pathLst>
                <a:path w="314325" h="807720">
                  <a:moveTo>
                    <a:pt x="252984" y="0"/>
                  </a:moveTo>
                  <a:lnTo>
                    <a:pt x="62191" y="0"/>
                  </a:lnTo>
                  <a:lnTo>
                    <a:pt x="0" y="75958"/>
                  </a:lnTo>
                  <a:lnTo>
                    <a:pt x="7632" y="75958"/>
                  </a:lnTo>
                  <a:lnTo>
                    <a:pt x="0" y="76796"/>
                  </a:lnTo>
                  <a:lnTo>
                    <a:pt x="0" y="807466"/>
                  </a:lnTo>
                  <a:lnTo>
                    <a:pt x="191427" y="807466"/>
                  </a:lnTo>
                  <a:lnTo>
                    <a:pt x="191427" y="76796"/>
                  </a:lnTo>
                  <a:lnTo>
                    <a:pt x="188849" y="75946"/>
                  </a:lnTo>
                  <a:lnTo>
                    <a:pt x="191516" y="75933"/>
                  </a:lnTo>
                  <a:lnTo>
                    <a:pt x="252984" y="0"/>
                  </a:lnTo>
                  <a:close/>
                </a:path>
                <a:path w="314325" h="807720">
                  <a:moveTo>
                    <a:pt x="313702" y="75984"/>
                  </a:moveTo>
                  <a:lnTo>
                    <a:pt x="253580" y="0"/>
                  </a:lnTo>
                  <a:lnTo>
                    <a:pt x="192011" y="75984"/>
                  </a:lnTo>
                  <a:lnTo>
                    <a:pt x="192011" y="807377"/>
                  </a:lnTo>
                  <a:lnTo>
                    <a:pt x="313702" y="807377"/>
                  </a:lnTo>
                  <a:lnTo>
                    <a:pt x="313702" y="75984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954524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54524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54524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54524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54524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22164" y="4209288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75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22164" y="4343400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22164" y="447903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22164" y="461314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22164" y="474726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15128" y="434797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15128" y="448360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15128" y="461772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15128" y="4751832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15128" y="4885944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37176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37176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37176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37176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37176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51832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751832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751832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51832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51832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46448" y="3599688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8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70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9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6003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70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8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72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1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1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72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319004" y="4372356"/>
              <a:ext cx="1420495" cy="320040"/>
            </a:xfrm>
            <a:custGeom>
              <a:avLst/>
              <a:gdLst/>
              <a:ahLst/>
              <a:cxnLst/>
              <a:rect l="l" t="t" r="r" b="b"/>
              <a:pathLst>
                <a:path w="1420495" h="320039">
                  <a:moveTo>
                    <a:pt x="1419898" y="319582"/>
                  </a:moveTo>
                  <a:lnTo>
                    <a:pt x="0" y="319582"/>
                  </a:lnTo>
                  <a:lnTo>
                    <a:pt x="0" y="0"/>
                  </a:lnTo>
                  <a:lnTo>
                    <a:pt x="1419898" y="0"/>
                  </a:lnTo>
                  <a:lnTo>
                    <a:pt x="1419898" y="319582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740134" y="46459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75570" y="4631436"/>
              <a:ext cx="43815" cy="60960"/>
            </a:xfrm>
            <a:custGeom>
              <a:avLst/>
              <a:gdLst/>
              <a:ahLst/>
              <a:cxnLst/>
              <a:rect l="l" t="t" r="r" b="b"/>
              <a:pathLst>
                <a:path w="43815" h="60960">
                  <a:moveTo>
                    <a:pt x="43434" y="28968"/>
                  </a:moveTo>
                  <a:lnTo>
                    <a:pt x="0" y="28968"/>
                  </a:lnTo>
                  <a:lnTo>
                    <a:pt x="0" y="60502"/>
                  </a:lnTo>
                  <a:lnTo>
                    <a:pt x="43434" y="60502"/>
                  </a:lnTo>
                  <a:lnTo>
                    <a:pt x="43434" y="28968"/>
                  </a:lnTo>
                  <a:close/>
                </a:path>
                <a:path w="43815" h="60960">
                  <a:moveTo>
                    <a:pt x="43434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43434" y="28956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739494" y="4660392"/>
              <a:ext cx="1046480" cy="31750"/>
            </a:xfrm>
            <a:custGeom>
              <a:avLst/>
              <a:gdLst/>
              <a:ahLst/>
              <a:cxnLst/>
              <a:rect l="l" t="t" r="r" b="b"/>
              <a:pathLst>
                <a:path w="1046479" h="31750">
                  <a:moveTo>
                    <a:pt x="0" y="0"/>
                  </a:moveTo>
                  <a:lnTo>
                    <a:pt x="0" y="31546"/>
                  </a:lnTo>
                </a:path>
                <a:path w="1046479" h="31750">
                  <a:moveTo>
                    <a:pt x="580218" y="15773"/>
                  </a:moveTo>
                  <a:lnTo>
                    <a:pt x="1046168" y="1577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275570" y="4691970"/>
              <a:ext cx="1510665" cy="15875"/>
            </a:xfrm>
            <a:custGeom>
              <a:avLst/>
              <a:gdLst/>
              <a:ahLst/>
              <a:cxnLst/>
              <a:rect l="l" t="t" r="r" b="b"/>
              <a:pathLst>
                <a:path w="1510665" h="15875">
                  <a:moveTo>
                    <a:pt x="0" y="0"/>
                  </a:moveTo>
                  <a:lnTo>
                    <a:pt x="1510093" y="0"/>
                  </a:lnTo>
                </a:path>
                <a:path w="1510665" h="15875">
                  <a:moveTo>
                    <a:pt x="0" y="15773"/>
                  </a:moveTo>
                  <a:lnTo>
                    <a:pt x="1510093" y="1577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739628" y="4309872"/>
              <a:ext cx="580390" cy="382905"/>
            </a:xfrm>
            <a:custGeom>
              <a:avLst/>
              <a:gdLst/>
              <a:ahLst/>
              <a:cxnLst/>
              <a:rect l="l" t="t" r="r" b="b"/>
              <a:pathLst>
                <a:path w="580390" h="382904">
                  <a:moveTo>
                    <a:pt x="580085" y="382435"/>
                  </a:moveTo>
                  <a:lnTo>
                    <a:pt x="0" y="382435"/>
                  </a:lnTo>
                  <a:lnTo>
                    <a:pt x="0" y="0"/>
                  </a:lnTo>
                  <a:lnTo>
                    <a:pt x="580085" y="0"/>
                  </a:lnTo>
                  <a:lnTo>
                    <a:pt x="580085" y="38243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680192" y="4279392"/>
              <a:ext cx="702310" cy="45085"/>
            </a:xfrm>
            <a:custGeom>
              <a:avLst/>
              <a:gdLst/>
              <a:ahLst/>
              <a:cxnLst/>
              <a:rect l="l" t="t" r="r" b="b"/>
              <a:pathLst>
                <a:path w="702309" h="45085">
                  <a:moveTo>
                    <a:pt x="0" y="44659"/>
                  </a:moveTo>
                  <a:lnTo>
                    <a:pt x="702068" y="44659"/>
                  </a:lnTo>
                </a:path>
                <a:path w="702309" h="45085">
                  <a:moveTo>
                    <a:pt x="0" y="0"/>
                  </a:moveTo>
                  <a:lnTo>
                    <a:pt x="702068" y="0"/>
                  </a:lnTo>
                </a:path>
              </a:pathLst>
            </a:custGeom>
            <a:ln w="28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799826" y="471601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790" y="0"/>
                  </a:lnTo>
                </a:path>
              </a:pathLst>
            </a:custGeom>
            <a:ln w="44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651236" y="4043172"/>
              <a:ext cx="743585" cy="262255"/>
            </a:xfrm>
            <a:custGeom>
              <a:avLst/>
              <a:gdLst/>
              <a:ahLst/>
              <a:cxnLst/>
              <a:rect l="l" t="t" r="r" b="b"/>
              <a:pathLst>
                <a:path w="743584" h="262254">
                  <a:moveTo>
                    <a:pt x="743381" y="230251"/>
                  </a:moveTo>
                  <a:lnTo>
                    <a:pt x="437210" y="39738"/>
                  </a:lnTo>
                  <a:lnTo>
                    <a:pt x="373634" y="0"/>
                  </a:lnTo>
                  <a:lnTo>
                    <a:pt x="0" y="233362"/>
                  </a:lnTo>
                  <a:lnTo>
                    <a:pt x="17780" y="261988"/>
                  </a:lnTo>
                  <a:lnTo>
                    <a:pt x="373583" y="39776"/>
                  </a:lnTo>
                  <a:lnTo>
                    <a:pt x="725589" y="258787"/>
                  </a:lnTo>
                  <a:lnTo>
                    <a:pt x="743381" y="230251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651236" y="4043174"/>
              <a:ext cx="743585" cy="262255"/>
            </a:xfrm>
            <a:custGeom>
              <a:avLst/>
              <a:gdLst/>
              <a:ahLst/>
              <a:cxnLst/>
              <a:rect l="l" t="t" r="r" b="b"/>
              <a:pathLst>
                <a:path w="743584" h="262254">
                  <a:moveTo>
                    <a:pt x="743127" y="230949"/>
                  </a:moveTo>
                  <a:lnTo>
                    <a:pt x="405295" y="19862"/>
                  </a:lnTo>
                  <a:lnTo>
                    <a:pt x="373494" y="0"/>
                  </a:lnTo>
                  <a:lnTo>
                    <a:pt x="0" y="233349"/>
                  </a:lnTo>
                  <a:lnTo>
                    <a:pt x="17780" y="261988"/>
                  </a:lnTo>
                  <a:lnTo>
                    <a:pt x="373494" y="39738"/>
                  </a:lnTo>
                  <a:lnTo>
                    <a:pt x="725347" y="259575"/>
                  </a:lnTo>
                  <a:lnTo>
                    <a:pt x="743127" y="23094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283950" y="4312920"/>
              <a:ext cx="455930" cy="60960"/>
            </a:xfrm>
            <a:custGeom>
              <a:avLst/>
              <a:gdLst/>
              <a:ahLst/>
              <a:cxnLst/>
              <a:rect l="l" t="t" r="r" b="b"/>
              <a:pathLst>
                <a:path w="455929" h="60960">
                  <a:moveTo>
                    <a:pt x="455447" y="0"/>
                  </a:moveTo>
                  <a:lnTo>
                    <a:pt x="35001" y="0"/>
                  </a:lnTo>
                  <a:lnTo>
                    <a:pt x="0" y="60655"/>
                  </a:lnTo>
                  <a:lnTo>
                    <a:pt x="455447" y="60655"/>
                  </a:lnTo>
                  <a:lnTo>
                    <a:pt x="455447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283950" y="4312920"/>
              <a:ext cx="455930" cy="60960"/>
            </a:xfrm>
            <a:custGeom>
              <a:avLst/>
              <a:gdLst/>
              <a:ahLst/>
              <a:cxnLst/>
              <a:rect l="l" t="t" r="r" b="b"/>
              <a:pathLst>
                <a:path w="455929" h="60960">
                  <a:moveTo>
                    <a:pt x="455447" y="0"/>
                  </a:moveTo>
                  <a:lnTo>
                    <a:pt x="35001" y="0"/>
                  </a:lnTo>
                  <a:lnTo>
                    <a:pt x="0" y="60655"/>
                  </a:lnTo>
                  <a:lnTo>
                    <a:pt x="455447" y="60655"/>
                  </a:lnTo>
                  <a:lnTo>
                    <a:pt x="455447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320271" y="4312920"/>
              <a:ext cx="454025" cy="60960"/>
            </a:xfrm>
            <a:custGeom>
              <a:avLst/>
              <a:gdLst/>
              <a:ahLst/>
              <a:cxnLst/>
              <a:rect l="l" t="t" r="r" b="b"/>
              <a:pathLst>
                <a:path w="454025" h="60960">
                  <a:moveTo>
                    <a:pt x="419036" y="0"/>
                  </a:moveTo>
                  <a:lnTo>
                    <a:pt x="0" y="0"/>
                  </a:lnTo>
                  <a:lnTo>
                    <a:pt x="0" y="60655"/>
                  </a:lnTo>
                  <a:lnTo>
                    <a:pt x="453923" y="60655"/>
                  </a:lnTo>
                  <a:lnTo>
                    <a:pt x="41903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320271" y="4312920"/>
              <a:ext cx="454025" cy="60960"/>
            </a:xfrm>
            <a:custGeom>
              <a:avLst/>
              <a:gdLst/>
              <a:ahLst/>
              <a:cxnLst/>
              <a:rect l="l" t="t" r="r" b="b"/>
              <a:pathLst>
                <a:path w="454025" h="60960">
                  <a:moveTo>
                    <a:pt x="0" y="0"/>
                  </a:moveTo>
                  <a:lnTo>
                    <a:pt x="419036" y="0"/>
                  </a:lnTo>
                  <a:lnTo>
                    <a:pt x="453923" y="60655"/>
                  </a:lnTo>
                  <a:lnTo>
                    <a:pt x="0" y="60655"/>
                  </a:lnTo>
                  <a:lnTo>
                    <a:pt x="0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319004" y="4372355"/>
              <a:ext cx="1420495" cy="320040"/>
            </a:xfrm>
            <a:custGeom>
              <a:avLst/>
              <a:gdLst/>
              <a:ahLst/>
              <a:cxnLst/>
              <a:rect l="l" t="t" r="r" b="b"/>
              <a:pathLst>
                <a:path w="1420495" h="320039">
                  <a:moveTo>
                    <a:pt x="420357" y="0"/>
                  </a:moveTo>
                  <a:lnTo>
                    <a:pt x="0" y="0"/>
                  </a:lnTo>
                  <a:lnTo>
                    <a:pt x="0" y="319582"/>
                  </a:lnTo>
                  <a:lnTo>
                    <a:pt x="420357" y="319582"/>
                  </a:lnTo>
                  <a:lnTo>
                    <a:pt x="420357" y="0"/>
                  </a:lnTo>
                  <a:close/>
                </a:path>
                <a:path w="1420495" h="320039">
                  <a:moveTo>
                    <a:pt x="1420088" y="0"/>
                  </a:moveTo>
                  <a:lnTo>
                    <a:pt x="1001268" y="0"/>
                  </a:lnTo>
                  <a:lnTo>
                    <a:pt x="1001268" y="319582"/>
                  </a:lnTo>
                  <a:lnTo>
                    <a:pt x="1420088" y="319582"/>
                  </a:lnTo>
                  <a:lnTo>
                    <a:pt x="1420088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304526" y="4660404"/>
              <a:ext cx="1452245" cy="49530"/>
            </a:xfrm>
            <a:custGeom>
              <a:avLst/>
              <a:gdLst/>
              <a:ahLst/>
              <a:cxnLst/>
              <a:rect l="l" t="t" r="r" b="b"/>
              <a:pathLst>
                <a:path w="1452245" h="49529">
                  <a:moveTo>
                    <a:pt x="1452181" y="0"/>
                  </a:moveTo>
                  <a:lnTo>
                    <a:pt x="0" y="0"/>
                  </a:lnTo>
                  <a:lnTo>
                    <a:pt x="0" y="17526"/>
                  </a:lnTo>
                  <a:lnTo>
                    <a:pt x="0" y="31902"/>
                  </a:lnTo>
                  <a:lnTo>
                    <a:pt x="0" y="49428"/>
                  </a:lnTo>
                  <a:lnTo>
                    <a:pt x="1452181" y="49428"/>
                  </a:lnTo>
                  <a:lnTo>
                    <a:pt x="1452181" y="31902"/>
                  </a:lnTo>
                  <a:lnTo>
                    <a:pt x="1452181" y="17526"/>
                  </a:lnTo>
                  <a:lnTo>
                    <a:pt x="1452181" y="0"/>
                  </a:lnTo>
                  <a:close/>
                </a:path>
              </a:pathLst>
            </a:custGeom>
            <a:solidFill>
              <a:srgbClr val="BA2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303764" y="4690065"/>
              <a:ext cx="1452245" cy="3175"/>
            </a:xfrm>
            <a:custGeom>
              <a:avLst/>
              <a:gdLst/>
              <a:ahLst/>
              <a:cxnLst/>
              <a:rect l="l" t="t" r="r" b="b"/>
              <a:pathLst>
                <a:path w="1452245" h="3175">
                  <a:moveTo>
                    <a:pt x="0" y="0"/>
                  </a:moveTo>
                  <a:lnTo>
                    <a:pt x="1452181" y="0"/>
                  </a:lnTo>
                </a:path>
                <a:path w="1452245" h="3175">
                  <a:moveTo>
                    <a:pt x="0" y="3048"/>
                  </a:moveTo>
                  <a:lnTo>
                    <a:pt x="1452181" y="3048"/>
                  </a:lnTo>
                </a:path>
              </a:pathLst>
            </a:custGeom>
            <a:ln w="4483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739628" y="4309872"/>
              <a:ext cx="580390" cy="382905"/>
            </a:xfrm>
            <a:custGeom>
              <a:avLst/>
              <a:gdLst/>
              <a:ahLst/>
              <a:cxnLst/>
              <a:rect l="l" t="t" r="r" b="b"/>
              <a:pathLst>
                <a:path w="580390" h="382904">
                  <a:moveTo>
                    <a:pt x="580085" y="0"/>
                  </a:moveTo>
                  <a:lnTo>
                    <a:pt x="0" y="0"/>
                  </a:lnTo>
                  <a:lnTo>
                    <a:pt x="0" y="382435"/>
                  </a:lnTo>
                  <a:lnTo>
                    <a:pt x="580085" y="382435"/>
                  </a:lnTo>
                  <a:lnTo>
                    <a:pt x="58008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285220" y="429310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7983" y="0"/>
                  </a:lnTo>
                </a:path>
              </a:pathLst>
            </a:custGeom>
            <a:ln w="33528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707624" y="429310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441" y="0"/>
                  </a:lnTo>
                </a:path>
              </a:pathLst>
            </a:custGeom>
            <a:ln w="33528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828020" y="4704588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402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283940" y="4043172"/>
              <a:ext cx="1490345" cy="330835"/>
            </a:xfrm>
            <a:custGeom>
              <a:avLst/>
              <a:gdLst/>
              <a:ahLst/>
              <a:cxnLst/>
              <a:rect l="l" t="t" r="r" b="b"/>
              <a:pathLst>
                <a:path w="1490345" h="330835">
                  <a:moveTo>
                    <a:pt x="455447" y="269748"/>
                  </a:moveTo>
                  <a:lnTo>
                    <a:pt x="35001" y="269748"/>
                  </a:lnTo>
                  <a:lnTo>
                    <a:pt x="0" y="330403"/>
                  </a:lnTo>
                  <a:lnTo>
                    <a:pt x="455447" y="330403"/>
                  </a:lnTo>
                  <a:lnTo>
                    <a:pt x="455447" y="269748"/>
                  </a:lnTo>
                  <a:close/>
                </a:path>
                <a:path w="1490345" h="330835">
                  <a:moveTo>
                    <a:pt x="1110678" y="230251"/>
                  </a:moveTo>
                  <a:lnTo>
                    <a:pt x="804506" y="39738"/>
                  </a:lnTo>
                  <a:lnTo>
                    <a:pt x="740930" y="0"/>
                  </a:lnTo>
                  <a:lnTo>
                    <a:pt x="367296" y="233362"/>
                  </a:lnTo>
                  <a:lnTo>
                    <a:pt x="385076" y="261988"/>
                  </a:lnTo>
                  <a:lnTo>
                    <a:pt x="740879" y="39776"/>
                  </a:lnTo>
                  <a:lnTo>
                    <a:pt x="1092885" y="258787"/>
                  </a:lnTo>
                  <a:lnTo>
                    <a:pt x="1110678" y="230251"/>
                  </a:lnTo>
                  <a:close/>
                </a:path>
                <a:path w="1490345" h="330835">
                  <a:moveTo>
                    <a:pt x="1490243" y="330403"/>
                  </a:moveTo>
                  <a:lnTo>
                    <a:pt x="1455356" y="269748"/>
                  </a:lnTo>
                  <a:lnTo>
                    <a:pt x="1036320" y="269748"/>
                  </a:lnTo>
                  <a:lnTo>
                    <a:pt x="1036320" y="330403"/>
                  </a:lnTo>
                  <a:lnTo>
                    <a:pt x="1490243" y="33040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828782" y="4691634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402" y="0"/>
                  </a:lnTo>
                </a:path>
              </a:pathLst>
            </a:custGeom>
            <a:ln w="35052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865358" y="4641342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161" y="0"/>
                  </a:lnTo>
                </a:path>
              </a:pathLst>
            </a:custGeom>
            <a:ln w="35052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707624" y="4079748"/>
              <a:ext cx="645795" cy="196215"/>
            </a:xfrm>
            <a:custGeom>
              <a:avLst/>
              <a:gdLst/>
              <a:ahLst/>
              <a:cxnLst/>
              <a:rect l="l" t="t" r="r" b="b"/>
              <a:pathLst>
                <a:path w="645795" h="196214">
                  <a:moveTo>
                    <a:pt x="322199" y="0"/>
                  </a:moveTo>
                  <a:lnTo>
                    <a:pt x="0" y="196151"/>
                  </a:lnTo>
                  <a:lnTo>
                    <a:pt x="645655" y="196151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864596" y="4654296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161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285220" y="431292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64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739628" y="431292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399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3844" y="4469892"/>
              <a:ext cx="187451" cy="20116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3656" y="4128516"/>
              <a:ext cx="132587" cy="12953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0788396" y="4270248"/>
              <a:ext cx="497205" cy="127635"/>
            </a:xfrm>
            <a:custGeom>
              <a:avLst/>
              <a:gdLst/>
              <a:ahLst/>
              <a:cxnLst/>
              <a:rect l="l" t="t" r="r" b="b"/>
              <a:pathLst>
                <a:path w="497204" h="127635">
                  <a:moveTo>
                    <a:pt x="496620" y="0"/>
                  </a:moveTo>
                  <a:lnTo>
                    <a:pt x="0" y="0"/>
                  </a:lnTo>
                  <a:lnTo>
                    <a:pt x="0" y="127457"/>
                  </a:lnTo>
                  <a:lnTo>
                    <a:pt x="496620" y="127457"/>
                  </a:lnTo>
                  <a:lnTo>
                    <a:pt x="496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805159" y="4287012"/>
              <a:ext cx="461645" cy="94615"/>
            </a:xfrm>
            <a:custGeom>
              <a:avLst/>
              <a:gdLst/>
              <a:ahLst/>
              <a:cxnLst/>
              <a:rect l="l" t="t" r="r" b="b"/>
              <a:pathLst>
                <a:path w="461645" h="94614">
                  <a:moveTo>
                    <a:pt x="461645" y="0"/>
                  </a:moveTo>
                  <a:lnTo>
                    <a:pt x="0" y="0"/>
                  </a:lnTo>
                  <a:lnTo>
                    <a:pt x="0" y="94056"/>
                  </a:lnTo>
                  <a:lnTo>
                    <a:pt x="461645" y="94056"/>
                  </a:lnTo>
                  <a:lnTo>
                    <a:pt x="46164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899648" y="4309872"/>
              <a:ext cx="126364" cy="53340"/>
            </a:xfrm>
            <a:custGeom>
              <a:avLst/>
              <a:gdLst/>
              <a:ahLst/>
              <a:cxnLst/>
              <a:rect l="l" t="t" r="r" b="b"/>
              <a:pathLst>
                <a:path w="126365" h="53339">
                  <a:moveTo>
                    <a:pt x="29883" y="45821"/>
                  </a:moveTo>
                  <a:lnTo>
                    <a:pt x="13208" y="45821"/>
                  </a:lnTo>
                  <a:lnTo>
                    <a:pt x="10934" y="44767"/>
                  </a:lnTo>
                  <a:lnTo>
                    <a:pt x="9398" y="42621"/>
                  </a:lnTo>
                  <a:lnTo>
                    <a:pt x="8534" y="41503"/>
                  </a:lnTo>
                  <a:lnTo>
                    <a:pt x="7937" y="39497"/>
                  </a:lnTo>
                  <a:lnTo>
                    <a:pt x="7607" y="36576"/>
                  </a:lnTo>
                  <a:lnTo>
                    <a:pt x="0" y="38252"/>
                  </a:lnTo>
                  <a:lnTo>
                    <a:pt x="673" y="42875"/>
                  </a:lnTo>
                  <a:lnTo>
                    <a:pt x="2413" y="46482"/>
                  </a:lnTo>
                  <a:lnTo>
                    <a:pt x="7988" y="51587"/>
                  </a:lnTo>
                  <a:lnTo>
                    <a:pt x="11557" y="52870"/>
                  </a:lnTo>
                  <a:lnTo>
                    <a:pt x="20421" y="52870"/>
                  </a:lnTo>
                  <a:lnTo>
                    <a:pt x="24231" y="51358"/>
                  </a:lnTo>
                  <a:lnTo>
                    <a:pt x="29883" y="45821"/>
                  </a:lnTo>
                  <a:close/>
                </a:path>
                <a:path w="126365" h="53339">
                  <a:moveTo>
                    <a:pt x="30467" y="8801"/>
                  </a:moveTo>
                  <a:lnTo>
                    <a:pt x="29692" y="7632"/>
                  </a:lnTo>
                  <a:lnTo>
                    <a:pt x="18288" y="7632"/>
                  </a:lnTo>
                  <a:lnTo>
                    <a:pt x="19723" y="7924"/>
                  </a:lnTo>
                  <a:lnTo>
                    <a:pt x="21882" y="9131"/>
                  </a:lnTo>
                  <a:lnTo>
                    <a:pt x="23012" y="10325"/>
                  </a:lnTo>
                  <a:lnTo>
                    <a:pt x="24180" y="12115"/>
                  </a:lnTo>
                  <a:lnTo>
                    <a:pt x="30467" y="8801"/>
                  </a:lnTo>
                  <a:close/>
                </a:path>
                <a:path w="126365" h="53339">
                  <a:moveTo>
                    <a:pt x="31724" y="32715"/>
                  </a:moveTo>
                  <a:lnTo>
                    <a:pt x="30861" y="30048"/>
                  </a:lnTo>
                  <a:lnTo>
                    <a:pt x="27051" y="25247"/>
                  </a:lnTo>
                  <a:lnTo>
                    <a:pt x="24041" y="23190"/>
                  </a:lnTo>
                  <a:lnTo>
                    <a:pt x="11163" y="17945"/>
                  </a:lnTo>
                  <a:lnTo>
                    <a:pt x="9321" y="15963"/>
                  </a:lnTo>
                  <a:lnTo>
                    <a:pt x="9321" y="11684"/>
                  </a:lnTo>
                  <a:lnTo>
                    <a:pt x="10020" y="10198"/>
                  </a:lnTo>
                  <a:lnTo>
                    <a:pt x="12827" y="7797"/>
                  </a:lnTo>
                  <a:lnTo>
                    <a:pt x="14592" y="7200"/>
                  </a:lnTo>
                  <a:lnTo>
                    <a:pt x="29756" y="7200"/>
                  </a:lnTo>
                  <a:lnTo>
                    <a:pt x="27203" y="2819"/>
                  </a:lnTo>
                  <a:lnTo>
                    <a:pt x="22631" y="0"/>
                  </a:lnTo>
                  <a:lnTo>
                    <a:pt x="12446" y="0"/>
                  </a:lnTo>
                  <a:lnTo>
                    <a:pt x="8826" y="1282"/>
                  </a:lnTo>
                  <a:lnTo>
                    <a:pt x="2997" y="6438"/>
                  </a:lnTo>
                  <a:lnTo>
                    <a:pt x="1524" y="9626"/>
                  </a:lnTo>
                  <a:lnTo>
                    <a:pt x="1524" y="19088"/>
                  </a:lnTo>
                  <a:lnTo>
                    <a:pt x="5016" y="23355"/>
                  </a:lnTo>
                  <a:lnTo>
                    <a:pt x="18122" y="28879"/>
                  </a:lnTo>
                  <a:lnTo>
                    <a:pt x="19227" y="29464"/>
                  </a:lnTo>
                  <a:lnTo>
                    <a:pt x="24079" y="35991"/>
                  </a:lnTo>
                  <a:lnTo>
                    <a:pt x="24079" y="39433"/>
                  </a:lnTo>
                  <a:lnTo>
                    <a:pt x="23304" y="41452"/>
                  </a:lnTo>
                  <a:lnTo>
                    <a:pt x="20142" y="44653"/>
                  </a:lnTo>
                  <a:lnTo>
                    <a:pt x="18161" y="45453"/>
                  </a:lnTo>
                  <a:lnTo>
                    <a:pt x="29781" y="45453"/>
                  </a:lnTo>
                  <a:lnTo>
                    <a:pt x="30251" y="44996"/>
                  </a:lnTo>
                  <a:lnTo>
                    <a:pt x="31686" y="41452"/>
                  </a:lnTo>
                  <a:lnTo>
                    <a:pt x="31724" y="32715"/>
                  </a:lnTo>
                  <a:close/>
                </a:path>
                <a:path w="126365" h="53339">
                  <a:moveTo>
                    <a:pt x="78638" y="3708"/>
                  </a:moveTo>
                  <a:lnTo>
                    <a:pt x="74320" y="1219"/>
                  </a:lnTo>
                  <a:lnTo>
                    <a:pt x="69875" y="0"/>
                  </a:lnTo>
                  <a:lnTo>
                    <a:pt x="56794" y="0"/>
                  </a:lnTo>
                  <a:lnTo>
                    <a:pt x="49911" y="3124"/>
                  </a:lnTo>
                  <a:lnTo>
                    <a:pt x="40246" y="14528"/>
                  </a:lnTo>
                  <a:lnTo>
                    <a:pt x="38087" y="20345"/>
                  </a:lnTo>
                  <a:lnTo>
                    <a:pt x="38087" y="34201"/>
                  </a:lnTo>
                  <a:lnTo>
                    <a:pt x="40678" y="40424"/>
                  </a:lnTo>
                  <a:lnTo>
                    <a:pt x="51028" y="50723"/>
                  </a:lnTo>
                  <a:lnTo>
                    <a:pt x="57315" y="53289"/>
                  </a:lnTo>
                  <a:lnTo>
                    <a:pt x="69532" y="53289"/>
                  </a:lnTo>
                  <a:lnTo>
                    <a:pt x="74193" y="52031"/>
                  </a:lnTo>
                  <a:lnTo>
                    <a:pt x="78638" y="49504"/>
                  </a:lnTo>
                  <a:lnTo>
                    <a:pt x="78638" y="45986"/>
                  </a:lnTo>
                  <a:lnTo>
                    <a:pt x="59474" y="45986"/>
                  </a:lnTo>
                  <a:lnTo>
                    <a:pt x="55003" y="44145"/>
                  </a:lnTo>
                  <a:lnTo>
                    <a:pt x="47726" y="36741"/>
                  </a:lnTo>
                  <a:lnTo>
                    <a:pt x="45923" y="32194"/>
                  </a:lnTo>
                  <a:lnTo>
                    <a:pt x="45923" y="21336"/>
                  </a:lnTo>
                  <a:lnTo>
                    <a:pt x="47726" y="16738"/>
                  </a:lnTo>
                  <a:lnTo>
                    <a:pt x="54991" y="9156"/>
                  </a:lnTo>
                  <a:lnTo>
                    <a:pt x="59436" y="7289"/>
                  </a:lnTo>
                  <a:lnTo>
                    <a:pt x="78638" y="7289"/>
                  </a:lnTo>
                  <a:lnTo>
                    <a:pt x="78638" y="3708"/>
                  </a:lnTo>
                  <a:close/>
                </a:path>
                <a:path w="126365" h="53339">
                  <a:moveTo>
                    <a:pt x="78752" y="7632"/>
                  </a:moveTo>
                  <a:lnTo>
                    <a:pt x="70091" y="7632"/>
                  </a:lnTo>
                  <a:lnTo>
                    <a:pt x="74536" y="9601"/>
                  </a:lnTo>
                  <a:lnTo>
                    <a:pt x="78752" y="13538"/>
                  </a:lnTo>
                  <a:lnTo>
                    <a:pt x="78752" y="7632"/>
                  </a:lnTo>
                  <a:close/>
                </a:path>
                <a:path w="126365" h="53339">
                  <a:moveTo>
                    <a:pt x="78790" y="39624"/>
                  </a:moveTo>
                  <a:lnTo>
                    <a:pt x="71488" y="43903"/>
                  </a:lnTo>
                  <a:lnTo>
                    <a:pt x="69481" y="44754"/>
                  </a:lnTo>
                  <a:lnTo>
                    <a:pt x="67056" y="45161"/>
                  </a:lnTo>
                  <a:lnTo>
                    <a:pt x="78790" y="45161"/>
                  </a:lnTo>
                  <a:lnTo>
                    <a:pt x="78790" y="39624"/>
                  </a:lnTo>
                  <a:close/>
                </a:path>
                <a:path w="126365" h="53339">
                  <a:moveTo>
                    <a:pt x="126250" y="21170"/>
                  </a:moveTo>
                  <a:lnTo>
                    <a:pt x="97383" y="21170"/>
                  </a:lnTo>
                  <a:lnTo>
                    <a:pt x="97383" y="1524"/>
                  </a:lnTo>
                  <a:lnTo>
                    <a:pt x="89903" y="1524"/>
                  </a:lnTo>
                  <a:lnTo>
                    <a:pt x="89903" y="51765"/>
                  </a:lnTo>
                  <a:lnTo>
                    <a:pt x="97383" y="51765"/>
                  </a:lnTo>
                  <a:lnTo>
                    <a:pt x="97383" y="28308"/>
                  </a:lnTo>
                  <a:lnTo>
                    <a:pt x="126250" y="28308"/>
                  </a:lnTo>
                  <a:lnTo>
                    <a:pt x="126250" y="2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018520" y="434949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496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019282" y="432130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496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349484" y="4309872"/>
              <a:ext cx="831850" cy="334010"/>
            </a:xfrm>
            <a:custGeom>
              <a:avLst/>
              <a:gdLst/>
              <a:ahLst/>
              <a:cxnLst/>
              <a:rect l="l" t="t" r="r" b="b"/>
              <a:pathLst>
                <a:path w="831850" h="334010">
                  <a:moveTo>
                    <a:pt x="127622" y="228600"/>
                  </a:moveTo>
                  <a:lnTo>
                    <a:pt x="0" y="228600"/>
                  </a:lnTo>
                  <a:lnTo>
                    <a:pt x="0" y="333514"/>
                  </a:lnTo>
                  <a:lnTo>
                    <a:pt x="127622" y="333514"/>
                  </a:lnTo>
                  <a:lnTo>
                    <a:pt x="127622" y="228600"/>
                  </a:lnTo>
                  <a:close/>
                </a:path>
                <a:path w="831850" h="334010">
                  <a:moveTo>
                    <a:pt x="731177" y="7302"/>
                  </a:moveTo>
                  <a:lnTo>
                    <a:pt x="726643" y="2628"/>
                  </a:lnTo>
                  <a:lnTo>
                    <a:pt x="720559" y="0"/>
                  </a:lnTo>
                  <a:lnTo>
                    <a:pt x="706297" y="0"/>
                  </a:lnTo>
                  <a:lnTo>
                    <a:pt x="700151" y="2603"/>
                  </a:lnTo>
                  <a:lnTo>
                    <a:pt x="689902" y="12992"/>
                  </a:lnTo>
                  <a:lnTo>
                    <a:pt x="687324" y="19189"/>
                  </a:lnTo>
                  <a:lnTo>
                    <a:pt x="687324" y="34658"/>
                  </a:lnTo>
                  <a:lnTo>
                    <a:pt x="690143" y="41325"/>
                  </a:lnTo>
                  <a:lnTo>
                    <a:pt x="700874" y="51003"/>
                  </a:lnTo>
                  <a:lnTo>
                    <a:pt x="706640" y="53289"/>
                  </a:lnTo>
                  <a:lnTo>
                    <a:pt x="720331" y="53289"/>
                  </a:lnTo>
                  <a:lnTo>
                    <a:pt x="726541" y="50723"/>
                  </a:lnTo>
                  <a:lnTo>
                    <a:pt x="731177" y="46012"/>
                  </a:lnTo>
                  <a:lnTo>
                    <a:pt x="708367" y="46012"/>
                  </a:lnTo>
                  <a:lnTo>
                    <a:pt x="704126" y="44170"/>
                  </a:lnTo>
                  <a:lnTo>
                    <a:pt x="696760" y="36855"/>
                  </a:lnTo>
                  <a:lnTo>
                    <a:pt x="694905" y="32181"/>
                  </a:lnTo>
                  <a:lnTo>
                    <a:pt x="694905" y="21120"/>
                  </a:lnTo>
                  <a:lnTo>
                    <a:pt x="696696" y="16535"/>
                  </a:lnTo>
                  <a:lnTo>
                    <a:pt x="703834" y="9169"/>
                  </a:lnTo>
                  <a:lnTo>
                    <a:pt x="708202" y="7302"/>
                  </a:lnTo>
                  <a:lnTo>
                    <a:pt x="731177" y="7302"/>
                  </a:lnTo>
                  <a:close/>
                </a:path>
                <a:path w="831850" h="334010">
                  <a:moveTo>
                    <a:pt x="740435" y="33705"/>
                  </a:moveTo>
                  <a:lnTo>
                    <a:pt x="740333" y="19177"/>
                  </a:lnTo>
                  <a:lnTo>
                    <a:pt x="737692" y="13258"/>
                  </a:lnTo>
                  <a:lnTo>
                    <a:pt x="731608" y="7620"/>
                  </a:lnTo>
                  <a:lnTo>
                    <a:pt x="718007" y="7620"/>
                  </a:lnTo>
                  <a:lnTo>
                    <a:pt x="722693" y="9436"/>
                  </a:lnTo>
                  <a:lnTo>
                    <a:pt x="730313" y="16637"/>
                  </a:lnTo>
                  <a:lnTo>
                    <a:pt x="732218" y="21043"/>
                  </a:lnTo>
                  <a:lnTo>
                    <a:pt x="732193" y="31800"/>
                  </a:lnTo>
                  <a:lnTo>
                    <a:pt x="730300" y="36144"/>
                  </a:lnTo>
                  <a:lnTo>
                    <a:pt x="722553" y="43421"/>
                  </a:lnTo>
                  <a:lnTo>
                    <a:pt x="717804" y="45250"/>
                  </a:lnTo>
                  <a:lnTo>
                    <a:pt x="731608" y="45250"/>
                  </a:lnTo>
                  <a:lnTo>
                    <a:pt x="737692" y="39789"/>
                  </a:lnTo>
                  <a:lnTo>
                    <a:pt x="740435" y="33705"/>
                  </a:lnTo>
                  <a:close/>
                </a:path>
                <a:path w="831850" h="334010">
                  <a:moveTo>
                    <a:pt x="792124" y="46012"/>
                  </a:moveTo>
                  <a:lnTo>
                    <a:pt x="768515" y="46012"/>
                  </a:lnTo>
                  <a:lnTo>
                    <a:pt x="764108" y="44170"/>
                  </a:lnTo>
                  <a:lnTo>
                    <a:pt x="756500" y="36855"/>
                  </a:lnTo>
                  <a:lnTo>
                    <a:pt x="754595" y="32181"/>
                  </a:lnTo>
                  <a:lnTo>
                    <a:pt x="754595" y="21120"/>
                  </a:lnTo>
                  <a:lnTo>
                    <a:pt x="756450" y="16535"/>
                  </a:lnTo>
                  <a:lnTo>
                    <a:pt x="763828" y="9169"/>
                  </a:lnTo>
                  <a:lnTo>
                    <a:pt x="768350" y="7302"/>
                  </a:lnTo>
                  <a:lnTo>
                    <a:pt x="792099" y="7302"/>
                  </a:lnTo>
                  <a:lnTo>
                    <a:pt x="787412" y="2628"/>
                  </a:lnTo>
                  <a:lnTo>
                    <a:pt x="781138" y="0"/>
                  </a:lnTo>
                  <a:lnTo>
                    <a:pt x="766356" y="0"/>
                  </a:lnTo>
                  <a:lnTo>
                    <a:pt x="760006" y="2603"/>
                  </a:lnTo>
                  <a:lnTo>
                    <a:pt x="749388" y="12992"/>
                  </a:lnTo>
                  <a:lnTo>
                    <a:pt x="746747" y="19189"/>
                  </a:lnTo>
                  <a:lnTo>
                    <a:pt x="746747" y="34658"/>
                  </a:lnTo>
                  <a:lnTo>
                    <a:pt x="749668" y="41325"/>
                  </a:lnTo>
                  <a:lnTo>
                    <a:pt x="760780" y="51003"/>
                  </a:lnTo>
                  <a:lnTo>
                    <a:pt x="766737" y="53289"/>
                  </a:lnTo>
                  <a:lnTo>
                    <a:pt x="780910" y="53289"/>
                  </a:lnTo>
                  <a:lnTo>
                    <a:pt x="787323" y="50723"/>
                  </a:lnTo>
                  <a:lnTo>
                    <a:pt x="792124" y="46012"/>
                  </a:lnTo>
                  <a:close/>
                </a:path>
                <a:path w="831850" h="334010">
                  <a:moveTo>
                    <a:pt x="799871" y="33705"/>
                  </a:moveTo>
                  <a:lnTo>
                    <a:pt x="799782" y="19177"/>
                  </a:lnTo>
                  <a:lnTo>
                    <a:pt x="797293" y="13258"/>
                  </a:lnTo>
                  <a:lnTo>
                    <a:pt x="791616" y="7620"/>
                  </a:lnTo>
                  <a:lnTo>
                    <a:pt x="778941" y="7620"/>
                  </a:lnTo>
                  <a:lnTo>
                    <a:pt x="783323" y="9436"/>
                  </a:lnTo>
                  <a:lnTo>
                    <a:pt x="790435" y="16637"/>
                  </a:lnTo>
                  <a:lnTo>
                    <a:pt x="792213" y="21043"/>
                  </a:lnTo>
                  <a:lnTo>
                    <a:pt x="792187" y="31800"/>
                  </a:lnTo>
                  <a:lnTo>
                    <a:pt x="790422" y="36144"/>
                  </a:lnTo>
                  <a:lnTo>
                    <a:pt x="783196" y="43421"/>
                  </a:lnTo>
                  <a:lnTo>
                    <a:pt x="778751" y="45250"/>
                  </a:lnTo>
                  <a:lnTo>
                    <a:pt x="791641" y="45250"/>
                  </a:lnTo>
                  <a:lnTo>
                    <a:pt x="797293" y="39789"/>
                  </a:lnTo>
                  <a:lnTo>
                    <a:pt x="799871" y="33705"/>
                  </a:lnTo>
                  <a:close/>
                </a:path>
                <a:path w="831850" h="334010">
                  <a:moveTo>
                    <a:pt x="831811" y="44640"/>
                  </a:moveTo>
                  <a:lnTo>
                    <a:pt x="816902" y="44640"/>
                  </a:lnTo>
                  <a:lnTo>
                    <a:pt x="816902" y="1524"/>
                  </a:lnTo>
                  <a:lnTo>
                    <a:pt x="809244" y="1524"/>
                  </a:lnTo>
                  <a:lnTo>
                    <a:pt x="809244" y="51765"/>
                  </a:lnTo>
                  <a:lnTo>
                    <a:pt x="831811" y="51765"/>
                  </a:lnTo>
                  <a:lnTo>
                    <a:pt x="831811" y="44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354056" y="4541520"/>
              <a:ext cx="118745" cy="99060"/>
            </a:xfrm>
            <a:custGeom>
              <a:avLst/>
              <a:gdLst/>
              <a:ahLst/>
              <a:cxnLst/>
              <a:rect l="l" t="t" r="r" b="b"/>
              <a:pathLst>
                <a:path w="118745" h="99060">
                  <a:moveTo>
                    <a:pt x="118402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8402" y="98996"/>
                  </a:lnTo>
                  <a:lnTo>
                    <a:pt x="11840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414254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567416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571988" y="4541520"/>
              <a:ext cx="120014" cy="99060"/>
            </a:xfrm>
            <a:custGeom>
              <a:avLst/>
              <a:gdLst/>
              <a:ahLst/>
              <a:cxnLst/>
              <a:rect l="l" t="t" r="r" b="b"/>
              <a:pathLst>
                <a:path w="120015" h="99060">
                  <a:moveTo>
                    <a:pt x="119926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9926" y="98996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632186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349484" y="4395216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4" h="106679">
                  <a:moveTo>
                    <a:pt x="127622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22" y="106413"/>
                  </a:lnTo>
                  <a:lnTo>
                    <a:pt x="12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354056" y="4399788"/>
              <a:ext cx="118745" cy="97790"/>
            </a:xfrm>
            <a:custGeom>
              <a:avLst/>
              <a:gdLst/>
              <a:ahLst/>
              <a:cxnLst/>
              <a:rect l="l" t="t" r="r" b="b"/>
              <a:pathLst>
                <a:path w="118745" h="97789">
                  <a:moveTo>
                    <a:pt x="118402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8402" y="97447"/>
                  </a:lnTo>
                  <a:lnTo>
                    <a:pt x="11840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414254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567416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571988" y="4399788"/>
              <a:ext cx="120014" cy="97790"/>
            </a:xfrm>
            <a:custGeom>
              <a:avLst/>
              <a:gdLst/>
              <a:ahLst/>
              <a:cxnLst/>
              <a:rect l="l" t="t" r="r" b="b"/>
              <a:pathLst>
                <a:path w="120015" h="97789">
                  <a:moveTo>
                    <a:pt x="119926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9926" y="97447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632186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361420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365992" y="4541520"/>
              <a:ext cx="118745" cy="99060"/>
            </a:xfrm>
            <a:custGeom>
              <a:avLst/>
              <a:gdLst/>
              <a:ahLst/>
              <a:cxnLst/>
              <a:rect l="l" t="t" r="r" b="b"/>
              <a:pathLst>
                <a:path w="118745" h="99060">
                  <a:moveTo>
                    <a:pt x="118389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8389" y="98996"/>
                  </a:lnTo>
                  <a:lnTo>
                    <a:pt x="1183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426190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579352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583923" y="4541520"/>
              <a:ext cx="120014" cy="99060"/>
            </a:xfrm>
            <a:custGeom>
              <a:avLst/>
              <a:gdLst/>
              <a:ahLst/>
              <a:cxnLst/>
              <a:rect l="l" t="t" r="r" b="b"/>
              <a:pathLst>
                <a:path w="120015" h="99060">
                  <a:moveTo>
                    <a:pt x="119913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9913" y="98996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644121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361420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365992" y="4399788"/>
              <a:ext cx="118745" cy="97790"/>
            </a:xfrm>
            <a:custGeom>
              <a:avLst/>
              <a:gdLst/>
              <a:ahLst/>
              <a:cxnLst/>
              <a:rect l="l" t="t" r="r" b="b"/>
              <a:pathLst>
                <a:path w="118745" h="97789">
                  <a:moveTo>
                    <a:pt x="118389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8389" y="97447"/>
                  </a:lnTo>
                  <a:lnTo>
                    <a:pt x="1183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426190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579352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583923" y="4399788"/>
              <a:ext cx="120014" cy="97790"/>
            </a:xfrm>
            <a:custGeom>
              <a:avLst/>
              <a:gdLst/>
              <a:ahLst/>
              <a:cxnLst/>
              <a:rect l="l" t="t" r="r" b="b"/>
              <a:pathLst>
                <a:path w="120015" h="97789">
                  <a:moveTo>
                    <a:pt x="119913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9913" y="97447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644121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126980" y="3599688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7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57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8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6003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57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7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59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0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0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59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50486" y="7140702"/>
              <a:ext cx="1238885" cy="141605"/>
            </a:xfrm>
            <a:custGeom>
              <a:avLst/>
              <a:gdLst/>
              <a:ahLst/>
              <a:cxnLst/>
              <a:rect l="l" t="t" r="r" b="b"/>
              <a:pathLst>
                <a:path w="1238885" h="141604">
                  <a:moveTo>
                    <a:pt x="1238453" y="141236"/>
                  </a:moveTo>
                  <a:lnTo>
                    <a:pt x="0" y="141236"/>
                  </a:lnTo>
                  <a:lnTo>
                    <a:pt x="0" y="0"/>
                  </a:lnTo>
                  <a:lnTo>
                    <a:pt x="1238453" y="0"/>
                  </a:lnTo>
                  <a:lnTo>
                    <a:pt x="1238453" y="141236"/>
                  </a:lnTo>
                  <a:close/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79607" y="6850380"/>
              <a:ext cx="1301750" cy="477520"/>
            </a:xfrm>
            <a:custGeom>
              <a:avLst/>
              <a:gdLst/>
              <a:ahLst/>
              <a:cxnLst/>
              <a:rect l="l" t="t" r="r" b="b"/>
              <a:pathLst>
                <a:path w="1301750" h="477520">
                  <a:moveTo>
                    <a:pt x="1127277" y="304800"/>
                  </a:moveTo>
                  <a:lnTo>
                    <a:pt x="259092" y="304800"/>
                  </a:lnTo>
                  <a:lnTo>
                    <a:pt x="311264" y="315518"/>
                  </a:lnTo>
                  <a:lnTo>
                    <a:pt x="347992" y="342595"/>
                  </a:lnTo>
                  <a:lnTo>
                    <a:pt x="372071" y="378447"/>
                  </a:lnTo>
                  <a:lnTo>
                    <a:pt x="386245" y="415467"/>
                  </a:lnTo>
                  <a:lnTo>
                    <a:pt x="393306" y="446074"/>
                  </a:lnTo>
                  <a:lnTo>
                    <a:pt x="396011" y="462661"/>
                  </a:lnTo>
                  <a:lnTo>
                    <a:pt x="398919" y="476783"/>
                  </a:lnTo>
                  <a:lnTo>
                    <a:pt x="410565" y="477024"/>
                  </a:lnTo>
                  <a:lnTo>
                    <a:pt x="1000417" y="477024"/>
                  </a:lnTo>
                  <a:lnTo>
                    <a:pt x="1014425" y="469900"/>
                  </a:lnTo>
                  <a:lnTo>
                    <a:pt x="1025093" y="451700"/>
                  </a:lnTo>
                  <a:lnTo>
                    <a:pt x="1032891" y="427228"/>
                  </a:lnTo>
                  <a:lnTo>
                    <a:pt x="1038301" y="401307"/>
                  </a:lnTo>
                  <a:lnTo>
                    <a:pt x="1050201" y="370624"/>
                  </a:lnTo>
                  <a:lnTo>
                    <a:pt x="1076706" y="335711"/>
                  </a:lnTo>
                  <a:lnTo>
                    <a:pt x="1117155" y="307035"/>
                  </a:lnTo>
                  <a:lnTo>
                    <a:pt x="1127277" y="304800"/>
                  </a:lnTo>
                  <a:close/>
                </a:path>
                <a:path w="1301750" h="477520">
                  <a:moveTo>
                    <a:pt x="1301330" y="294767"/>
                  </a:moveTo>
                  <a:lnTo>
                    <a:pt x="1271968" y="253199"/>
                  </a:lnTo>
                  <a:lnTo>
                    <a:pt x="1235786" y="226529"/>
                  </a:lnTo>
                  <a:lnTo>
                    <a:pt x="1189405" y="203809"/>
                  </a:lnTo>
                  <a:lnTo>
                    <a:pt x="1136942" y="185458"/>
                  </a:lnTo>
                  <a:lnTo>
                    <a:pt x="1082509" y="171843"/>
                  </a:lnTo>
                  <a:lnTo>
                    <a:pt x="1030236" y="163360"/>
                  </a:lnTo>
                  <a:lnTo>
                    <a:pt x="981735" y="156616"/>
                  </a:lnTo>
                  <a:lnTo>
                    <a:pt x="952347" y="146824"/>
                  </a:lnTo>
                  <a:lnTo>
                    <a:pt x="929500" y="127838"/>
                  </a:lnTo>
                  <a:lnTo>
                    <a:pt x="900658" y="93560"/>
                  </a:lnTo>
                  <a:lnTo>
                    <a:pt x="864425" y="56553"/>
                  </a:lnTo>
                  <a:lnTo>
                    <a:pt x="830211" y="31838"/>
                  </a:lnTo>
                  <a:lnTo>
                    <a:pt x="782688" y="9664"/>
                  </a:lnTo>
                  <a:lnTo>
                    <a:pt x="719670" y="3441"/>
                  </a:lnTo>
                  <a:lnTo>
                    <a:pt x="661885" y="914"/>
                  </a:lnTo>
                  <a:lnTo>
                    <a:pt x="595223" y="0"/>
                  </a:lnTo>
                  <a:lnTo>
                    <a:pt x="526199" y="1638"/>
                  </a:lnTo>
                  <a:lnTo>
                    <a:pt x="461302" y="6781"/>
                  </a:lnTo>
                  <a:lnTo>
                    <a:pt x="407022" y="16344"/>
                  </a:lnTo>
                  <a:lnTo>
                    <a:pt x="360667" y="31940"/>
                  </a:lnTo>
                  <a:lnTo>
                    <a:pt x="315595" y="53467"/>
                  </a:lnTo>
                  <a:lnTo>
                    <a:pt x="272389" y="79324"/>
                  </a:lnTo>
                  <a:lnTo>
                    <a:pt x="231622" y="107899"/>
                  </a:lnTo>
                  <a:lnTo>
                    <a:pt x="193840" y="137566"/>
                  </a:lnTo>
                  <a:lnTo>
                    <a:pt x="159664" y="166738"/>
                  </a:lnTo>
                  <a:lnTo>
                    <a:pt x="129616" y="193789"/>
                  </a:lnTo>
                  <a:lnTo>
                    <a:pt x="87630" y="240258"/>
                  </a:lnTo>
                  <a:lnTo>
                    <a:pt x="57988" y="286512"/>
                  </a:lnTo>
                  <a:lnTo>
                    <a:pt x="39420" y="326491"/>
                  </a:lnTo>
                  <a:lnTo>
                    <a:pt x="30594" y="354152"/>
                  </a:lnTo>
                  <a:lnTo>
                    <a:pt x="22745" y="377786"/>
                  </a:lnTo>
                  <a:lnTo>
                    <a:pt x="11493" y="405117"/>
                  </a:lnTo>
                  <a:lnTo>
                    <a:pt x="2133" y="429221"/>
                  </a:lnTo>
                  <a:lnTo>
                    <a:pt x="0" y="443242"/>
                  </a:lnTo>
                  <a:lnTo>
                    <a:pt x="4394" y="452158"/>
                  </a:lnTo>
                  <a:lnTo>
                    <a:pt x="14579" y="455129"/>
                  </a:lnTo>
                  <a:lnTo>
                    <a:pt x="53162" y="455129"/>
                  </a:lnTo>
                  <a:lnTo>
                    <a:pt x="76542" y="446773"/>
                  </a:lnTo>
                  <a:lnTo>
                    <a:pt x="98221" y="425246"/>
                  </a:lnTo>
                  <a:lnTo>
                    <a:pt x="120421" y="395808"/>
                  </a:lnTo>
                  <a:lnTo>
                    <a:pt x="145402" y="363740"/>
                  </a:lnTo>
                  <a:lnTo>
                    <a:pt x="175374" y="334302"/>
                  </a:lnTo>
                  <a:lnTo>
                    <a:pt x="212572" y="312775"/>
                  </a:lnTo>
                  <a:lnTo>
                    <a:pt x="259207" y="304419"/>
                  </a:lnTo>
                  <a:lnTo>
                    <a:pt x="1127226" y="304419"/>
                  </a:lnTo>
                  <a:lnTo>
                    <a:pt x="1170762" y="294767"/>
                  </a:lnTo>
                  <a:lnTo>
                    <a:pt x="1301330" y="294767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572" y="7144512"/>
              <a:ext cx="168998" cy="147396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4580382" y="6851142"/>
              <a:ext cx="1341120" cy="476884"/>
            </a:xfrm>
            <a:custGeom>
              <a:avLst/>
              <a:gdLst/>
              <a:ahLst/>
              <a:cxnLst/>
              <a:rect l="l" t="t" r="r" b="b"/>
              <a:pathLst>
                <a:path w="1341120" h="476884">
                  <a:moveTo>
                    <a:pt x="682358" y="476389"/>
                  </a:moveTo>
                  <a:lnTo>
                    <a:pt x="410730" y="476389"/>
                  </a:lnTo>
                  <a:lnTo>
                    <a:pt x="399084" y="476148"/>
                  </a:lnTo>
                  <a:lnTo>
                    <a:pt x="396176" y="462038"/>
                  </a:lnTo>
                  <a:lnTo>
                    <a:pt x="393471" y="445452"/>
                  </a:lnTo>
                  <a:lnTo>
                    <a:pt x="386410" y="414870"/>
                  </a:lnTo>
                  <a:lnTo>
                    <a:pt x="372224" y="377863"/>
                  </a:lnTo>
                  <a:lnTo>
                    <a:pt x="348157" y="342023"/>
                  </a:lnTo>
                  <a:lnTo>
                    <a:pt x="311429" y="314959"/>
                  </a:lnTo>
                  <a:lnTo>
                    <a:pt x="259257" y="304241"/>
                  </a:lnTo>
                  <a:lnTo>
                    <a:pt x="212610" y="312597"/>
                  </a:lnTo>
                  <a:lnTo>
                    <a:pt x="175412" y="334111"/>
                  </a:lnTo>
                  <a:lnTo>
                    <a:pt x="145427" y="363537"/>
                  </a:lnTo>
                  <a:lnTo>
                    <a:pt x="120446" y="395579"/>
                  </a:lnTo>
                  <a:lnTo>
                    <a:pt x="98234" y="425005"/>
                  </a:lnTo>
                  <a:lnTo>
                    <a:pt x="76555" y="446519"/>
                  </a:lnTo>
                  <a:lnTo>
                    <a:pt x="53174" y="454875"/>
                  </a:lnTo>
                  <a:lnTo>
                    <a:pt x="14579" y="454875"/>
                  </a:lnTo>
                  <a:lnTo>
                    <a:pt x="4394" y="451904"/>
                  </a:lnTo>
                  <a:lnTo>
                    <a:pt x="0" y="442988"/>
                  </a:lnTo>
                  <a:lnTo>
                    <a:pt x="2133" y="428980"/>
                  </a:lnTo>
                  <a:lnTo>
                    <a:pt x="11493" y="404888"/>
                  </a:lnTo>
                  <a:lnTo>
                    <a:pt x="22745" y="377570"/>
                  </a:lnTo>
                  <a:lnTo>
                    <a:pt x="30594" y="353948"/>
                  </a:lnTo>
                  <a:lnTo>
                    <a:pt x="58000" y="286346"/>
                  </a:lnTo>
                  <a:lnTo>
                    <a:pt x="87642" y="240118"/>
                  </a:lnTo>
                  <a:lnTo>
                    <a:pt x="129641" y="193674"/>
                  </a:lnTo>
                  <a:lnTo>
                    <a:pt x="159677" y="166636"/>
                  </a:lnTo>
                  <a:lnTo>
                    <a:pt x="193878" y="137490"/>
                  </a:lnTo>
                  <a:lnTo>
                    <a:pt x="231660" y="107835"/>
                  </a:lnTo>
                  <a:lnTo>
                    <a:pt x="272440" y="79286"/>
                  </a:lnTo>
                  <a:lnTo>
                    <a:pt x="315658" y="53441"/>
                  </a:lnTo>
                  <a:lnTo>
                    <a:pt x="360730" y="31927"/>
                  </a:lnTo>
                  <a:lnTo>
                    <a:pt x="407098" y="16332"/>
                  </a:lnTo>
                  <a:lnTo>
                    <a:pt x="461390" y="6781"/>
                  </a:lnTo>
                  <a:lnTo>
                    <a:pt x="526300" y="1638"/>
                  </a:lnTo>
                  <a:lnTo>
                    <a:pt x="595337" y="0"/>
                  </a:lnTo>
                  <a:lnTo>
                    <a:pt x="662012" y="914"/>
                  </a:lnTo>
                  <a:lnTo>
                    <a:pt x="719810" y="3441"/>
                  </a:lnTo>
                  <a:lnTo>
                    <a:pt x="762253" y="6667"/>
                  </a:lnTo>
                  <a:lnTo>
                    <a:pt x="801903" y="17017"/>
                  </a:lnTo>
                  <a:lnTo>
                    <a:pt x="864590" y="56514"/>
                  </a:lnTo>
                  <a:lnTo>
                    <a:pt x="900836" y="93510"/>
                  </a:lnTo>
                  <a:lnTo>
                    <a:pt x="929678" y="127774"/>
                  </a:lnTo>
                  <a:lnTo>
                    <a:pt x="952525" y="146735"/>
                  </a:lnTo>
                  <a:lnTo>
                    <a:pt x="981925" y="156527"/>
                  </a:lnTo>
                  <a:lnTo>
                    <a:pt x="1030439" y="163258"/>
                  </a:lnTo>
                  <a:lnTo>
                    <a:pt x="1082713" y="171754"/>
                  </a:lnTo>
                  <a:lnTo>
                    <a:pt x="1137158" y="185356"/>
                  </a:lnTo>
                  <a:lnTo>
                    <a:pt x="1189634" y="203695"/>
                  </a:lnTo>
                  <a:lnTo>
                    <a:pt x="1236027" y="226402"/>
                  </a:lnTo>
                  <a:lnTo>
                    <a:pt x="1272209" y="253047"/>
                  </a:lnTo>
                  <a:lnTo>
                    <a:pt x="1299895" y="290880"/>
                  </a:lnTo>
                  <a:lnTo>
                    <a:pt x="1322057" y="339902"/>
                  </a:lnTo>
                  <a:lnTo>
                    <a:pt x="1336497" y="388861"/>
                  </a:lnTo>
                  <a:lnTo>
                    <a:pt x="1341005" y="426491"/>
                  </a:lnTo>
                  <a:lnTo>
                    <a:pt x="1333385" y="441528"/>
                  </a:lnTo>
                  <a:lnTo>
                    <a:pt x="1311541" y="441528"/>
                  </a:lnTo>
                  <a:lnTo>
                    <a:pt x="1304975" y="434085"/>
                  </a:lnTo>
                  <a:lnTo>
                    <a:pt x="1299984" y="426580"/>
                  </a:lnTo>
                  <a:lnTo>
                    <a:pt x="1294028" y="414489"/>
                  </a:lnTo>
                  <a:lnTo>
                    <a:pt x="1284592" y="393268"/>
                  </a:lnTo>
                  <a:lnTo>
                    <a:pt x="1271346" y="362521"/>
                  </a:lnTo>
                  <a:lnTo>
                    <a:pt x="1251813" y="330314"/>
                  </a:lnTo>
                  <a:lnTo>
                    <a:pt x="1220279" y="304901"/>
                  </a:lnTo>
                  <a:lnTo>
                    <a:pt x="1170990" y="294601"/>
                  </a:lnTo>
                  <a:lnTo>
                    <a:pt x="1117307" y="306476"/>
                  </a:lnTo>
                  <a:lnTo>
                    <a:pt x="1076871" y="335127"/>
                  </a:lnTo>
                  <a:lnTo>
                    <a:pt x="1050353" y="370039"/>
                  </a:lnTo>
                  <a:lnTo>
                    <a:pt x="1038466" y="400697"/>
                  </a:lnTo>
                  <a:lnTo>
                    <a:pt x="1033043" y="426618"/>
                  </a:lnTo>
                  <a:lnTo>
                    <a:pt x="1025245" y="451065"/>
                  </a:lnTo>
                  <a:lnTo>
                    <a:pt x="1014590" y="469264"/>
                  </a:lnTo>
                  <a:lnTo>
                    <a:pt x="1000582" y="476389"/>
                  </a:lnTo>
                  <a:lnTo>
                    <a:pt x="682358" y="476389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728" y="7095744"/>
              <a:ext cx="109727" cy="12191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71221" y="227152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1580" y="7139941"/>
              <a:ext cx="169049" cy="14738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523743" y="7088891"/>
              <a:ext cx="398145" cy="239395"/>
            </a:xfrm>
            <a:custGeom>
              <a:avLst/>
              <a:gdLst/>
              <a:ahLst/>
              <a:cxnLst/>
              <a:rect l="l" t="t" r="r" b="b"/>
              <a:pathLst>
                <a:path w="398145" h="239395">
                  <a:moveTo>
                    <a:pt x="227495" y="51689"/>
                  </a:moveTo>
                  <a:lnTo>
                    <a:pt x="276809" y="62039"/>
                  </a:lnTo>
                  <a:lnTo>
                    <a:pt x="308381" y="87566"/>
                  </a:lnTo>
                  <a:lnTo>
                    <a:pt x="327914" y="119926"/>
                  </a:lnTo>
                  <a:lnTo>
                    <a:pt x="341172" y="150825"/>
                  </a:lnTo>
                  <a:lnTo>
                    <a:pt x="352145" y="173812"/>
                  </a:lnTo>
                  <a:lnTo>
                    <a:pt x="389991" y="199275"/>
                  </a:lnTo>
                  <a:lnTo>
                    <a:pt x="397675" y="180873"/>
                  </a:lnTo>
                  <a:lnTo>
                    <a:pt x="390664" y="136017"/>
                  </a:lnTo>
                  <a:lnTo>
                    <a:pt x="371995" y="80213"/>
                  </a:lnTo>
                  <a:lnTo>
                    <a:pt x="344703" y="28968"/>
                  </a:lnTo>
                  <a:lnTo>
                    <a:pt x="294436" y="9626"/>
                  </a:lnTo>
                  <a:lnTo>
                    <a:pt x="251206" y="1498"/>
                  </a:lnTo>
                  <a:lnTo>
                    <a:pt x="220941" y="0"/>
                  </a:lnTo>
                  <a:lnTo>
                    <a:pt x="209524" y="520"/>
                  </a:lnTo>
                  <a:lnTo>
                    <a:pt x="151650" y="8610"/>
                  </a:lnTo>
                  <a:lnTo>
                    <a:pt x="106146" y="29425"/>
                  </a:lnTo>
                  <a:lnTo>
                    <a:pt x="71501" y="57823"/>
                  </a:lnTo>
                  <a:lnTo>
                    <a:pt x="46228" y="88671"/>
                  </a:lnTo>
                  <a:lnTo>
                    <a:pt x="18135" y="143700"/>
                  </a:lnTo>
                  <a:lnTo>
                    <a:pt x="4241" y="210781"/>
                  </a:lnTo>
                  <a:lnTo>
                    <a:pt x="0" y="239268"/>
                  </a:lnTo>
                  <a:lnTo>
                    <a:pt x="21348" y="238493"/>
                  </a:lnTo>
                  <a:lnTo>
                    <a:pt x="38214" y="236804"/>
                  </a:lnTo>
                  <a:lnTo>
                    <a:pt x="50228" y="235089"/>
                  </a:lnTo>
                  <a:lnTo>
                    <a:pt x="56984" y="234327"/>
                  </a:lnTo>
                  <a:lnTo>
                    <a:pt x="70993" y="227152"/>
                  </a:lnTo>
                  <a:lnTo>
                    <a:pt x="81673" y="208876"/>
                  </a:lnTo>
                  <a:lnTo>
                    <a:pt x="89471" y="184302"/>
                  </a:lnTo>
                  <a:lnTo>
                    <a:pt x="94881" y="158267"/>
                  </a:lnTo>
                  <a:lnTo>
                    <a:pt x="106781" y="127469"/>
                  </a:lnTo>
                  <a:lnTo>
                    <a:pt x="133299" y="92405"/>
                  </a:lnTo>
                  <a:lnTo>
                    <a:pt x="173774" y="63627"/>
                  </a:lnTo>
                  <a:lnTo>
                    <a:pt x="227495" y="51689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522981" y="7094220"/>
              <a:ext cx="359410" cy="233045"/>
            </a:xfrm>
            <a:custGeom>
              <a:avLst/>
              <a:gdLst/>
              <a:ahLst/>
              <a:cxnLst/>
              <a:rect l="l" t="t" r="r" b="b"/>
              <a:pathLst>
                <a:path w="359410" h="233045">
                  <a:moveTo>
                    <a:pt x="223481" y="0"/>
                  </a:moveTo>
                  <a:lnTo>
                    <a:pt x="154203" y="8534"/>
                  </a:lnTo>
                  <a:lnTo>
                    <a:pt x="108711" y="29222"/>
                  </a:lnTo>
                  <a:lnTo>
                    <a:pt x="74066" y="57442"/>
                  </a:lnTo>
                  <a:lnTo>
                    <a:pt x="48780" y="88074"/>
                  </a:lnTo>
                  <a:lnTo>
                    <a:pt x="20294" y="141960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550" y="232702"/>
                  </a:lnTo>
                  <a:lnTo>
                    <a:pt x="73571" y="225577"/>
                  </a:lnTo>
                  <a:lnTo>
                    <a:pt x="84226" y="207441"/>
                  </a:lnTo>
                  <a:lnTo>
                    <a:pt x="92036" y="183057"/>
                  </a:lnTo>
                  <a:lnTo>
                    <a:pt x="97447" y="157213"/>
                  </a:lnTo>
                  <a:lnTo>
                    <a:pt x="109346" y="126606"/>
                  </a:lnTo>
                  <a:lnTo>
                    <a:pt x="135864" y="91782"/>
                  </a:lnTo>
                  <a:lnTo>
                    <a:pt x="176326" y="63207"/>
                  </a:lnTo>
                  <a:lnTo>
                    <a:pt x="230060" y="51358"/>
                  </a:lnTo>
                  <a:lnTo>
                    <a:pt x="359397" y="51358"/>
                  </a:lnTo>
                  <a:lnTo>
                    <a:pt x="347281" y="28803"/>
                  </a:lnTo>
                  <a:lnTo>
                    <a:pt x="297002" y="9575"/>
                  </a:lnTo>
                  <a:lnTo>
                    <a:pt x="253771" y="1498"/>
                  </a:lnTo>
                  <a:lnTo>
                    <a:pt x="223481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3105" y="7144512"/>
              <a:ext cx="170573" cy="14739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523744" y="7094984"/>
              <a:ext cx="401320" cy="233045"/>
            </a:xfrm>
            <a:custGeom>
              <a:avLst/>
              <a:gdLst/>
              <a:ahLst/>
              <a:cxnLst/>
              <a:rect l="l" t="t" r="r" b="b"/>
              <a:pathLst>
                <a:path w="401320" h="233045">
                  <a:moveTo>
                    <a:pt x="230339" y="51358"/>
                  </a:moveTo>
                  <a:lnTo>
                    <a:pt x="279717" y="61633"/>
                  </a:lnTo>
                  <a:lnTo>
                    <a:pt x="311327" y="86982"/>
                  </a:lnTo>
                  <a:lnTo>
                    <a:pt x="330885" y="119113"/>
                  </a:lnTo>
                  <a:lnTo>
                    <a:pt x="344157" y="149809"/>
                  </a:lnTo>
                  <a:lnTo>
                    <a:pt x="355155" y="172631"/>
                  </a:lnTo>
                  <a:lnTo>
                    <a:pt x="393039" y="197929"/>
                  </a:lnTo>
                  <a:lnTo>
                    <a:pt x="400723" y="179654"/>
                  </a:lnTo>
                  <a:lnTo>
                    <a:pt x="393712" y="135102"/>
                  </a:lnTo>
                  <a:lnTo>
                    <a:pt x="375031" y="79679"/>
                  </a:lnTo>
                  <a:lnTo>
                    <a:pt x="347700" y="28803"/>
                  </a:lnTo>
                  <a:lnTo>
                    <a:pt x="297357" y="9575"/>
                  </a:lnTo>
                  <a:lnTo>
                    <a:pt x="254063" y="1511"/>
                  </a:lnTo>
                  <a:lnTo>
                    <a:pt x="223748" y="0"/>
                  </a:lnTo>
                  <a:lnTo>
                    <a:pt x="212318" y="520"/>
                  </a:lnTo>
                  <a:lnTo>
                    <a:pt x="154393" y="8547"/>
                  </a:lnTo>
                  <a:lnTo>
                    <a:pt x="108839" y="29235"/>
                  </a:lnTo>
                  <a:lnTo>
                    <a:pt x="74155" y="57442"/>
                  </a:lnTo>
                  <a:lnTo>
                    <a:pt x="48844" y="88074"/>
                  </a:lnTo>
                  <a:lnTo>
                    <a:pt x="20307" y="141947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613" y="232702"/>
                  </a:lnTo>
                  <a:lnTo>
                    <a:pt x="73634" y="225590"/>
                  </a:lnTo>
                  <a:lnTo>
                    <a:pt x="84328" y="207441"/>
                  </a:lnTo>
                  <a:lnTo>
                    <a:pt x="92138" y="183045"/>
                  </a:lnTo>
                  <a:lnTo>
                    <a:pt x="97561" y="157213"/>
                  </a:lnTo>
                  <a:lnTo>
                    <a:pt x="109474" y="126618"/>
                  </a:lnTo>
                  <a:lnTo>
                    <a:pt x="136029" y="91795"/>
                  </a:lnTo>
                  <a:lnTo>
                    <a:pt x="176542" y="63207"/>
                  </a:lnTo>
                  <a:lnTo>
                    <a:pt x="230339" y="51358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0224" y="7155180"/>
              <a:ext cx="179616" cy="172224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4579617" y="7088124"/>
              <a:ext cx="387350" cy="217804"/>
            </a:xfrm>
            <a:custGeom>
              <a:avLst/>
              <a:gdLst/>
              <a:ahLst/>
              <a:cxnLst/>
              <a:rect l="l" t="t" r="r" b="b"/>
              <a:pathLst>
                <a:path w="387350" h="217804">
                  <a:moveTo>
                    <a:pt x="240944" y="0"/>
                  </a:moveTo>
                  <a:lnTo>
                    <a:pt x="182638" y="4610"/>
                  </a:lnTo>
                  <a:lnTo>
                    <a:pt x="141770" y="17132"/>
                  </a:lnTo>
                  <a:lnTo>
                    <a:pt x="92951" y="58077"/>
                  </a:lnTo>
                  <a:lnTo>
                    <a:pt x="48539" y="129679"/>
                  </a:lnTo>
                  <a:lnTo>
                    <a:pt x="35547" y="142430"/>
                  </a:lnTo>
                  <a:lnTo>
                    <a:pt x="31762" y="144475"/>
                  </a:lnTo>
                  <a:lnTo>
                    <a:pt x="25933" y="146723"/>
                  </a:lnTo>
                  <a:lnTo>
                    <a:pt x="19088" y="149021"/>
                  </a:lnTo>
                  <a:lnTo>
                    <a:pt x="4673" y="184188"/>
                  </a:lnTo>
                  <a:lnTo>
                    <a:pt x="330" y="197573"/>
                  </a:lnTo>
                  <a:lnTo>
                    <a:pt x="0" y="205473"/>
                  </a:lnTo>
                  <a:lnTo>
                    <a:pt x="4381" y="214388"/>
                  </a:lnTo>
                  <a:lnTo>
                    <a:pt x="14592" y="217373"/>
                  </a:lnTo>
                  <a:lnTo>
                    <a:pt x="53301" y="217373"/>
                  </a:lnTo>
                  <a:lnTo>
                    <a:pt x="76733" y="209003"/>
                  </a:lnTo>
                  <a:lnTo>
                    <a:pt x="98488" y="187413"/>
                  </a:lnTo>
                  <a:lnTo>
                    <a:pt x="120751" y="157886"/>
                  </a:lnTo>
                  <a:lnTo>
                    <a:pt x="145795" y="125742"/>
                  </a:lnTo>
                  <a:lnTo>
                    <a:pt x="175869" y="96215"/>
                  </a:lnTo>
                  <a:lnTo>
                    <a:pt x="213144" y="74637"/>
                  </a:lnTo>
                  <a:lnTo>
                    <a:pt x="259918" y="66255"/>
                  </a:lnTo>
                  <a:lnTo>
                    <a:pt x="386994" y="66255"/>
                  </a:lnTo>
                  <a:lnTo>
                    <a:pt x="382358" y="60731"/>
                  </a:lnTo>
                  <a:lnTo>
                    <a:pt x="347662" y="31013"/>
                  </a:lnTo>
                  <a:lnTo>
                    <a:pt x="301472" y="8762"/>
                  </a:lnTo>
                  <a:lnTo>
                    <a:pt x="24094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80379" y="7088881"/>
              <a:ext cx="440690" cy="239395"/>
            </a:xfrm>
            <a:custGeom>
              <a:avLst/>
              <a:gdLst/>
              <a:ahLst/>
              <a:cxnLst/>
              <a:rect l="l" t="t" r="r" b="b"/>
              <a:pathLst>
                <a:path w="440689" h="239395">
                  <a:moveTo>
                    <a:pt x="407670" y="91948"/>
                  </a:moveTo>
                  <a:lnTo>
                    <a:pt x="381685" y="60807"/>
                  </a:lnTo>
                  <a:lnTo>
                    <a:pt x="347052" y="31064"/>
                  </a:lnTo>
                  <a:lnTo>
                    <a:pt x="300939" y="8788"/>
                  </a:lnTo>
                  <a:lnTo>
                    <a:pt x="240525" y="0"/>
                  </a:lnTo>
                  <a:lnTo>
                    <a:pt x="182321" y="4622"/>
                  </a:lnTo>
                  <a:lnTo>
                    <a:pt x="141516" y="17157"/>
                  </a:lnTo>
                  <a:lnTo>
                    <a:pt x="92798" y="58153"/>
                  </a:lnTo>
                  <a:lnTo>
                    <a:pt x="61633" y="108712"/>
                  </a:lnTo>
                  <a:lnTo>
                    <a:pt x="48450" y="129844"/>
                  </a:lnTo>
                  <a:lnTo>
                    <a:pt x="35483" y="142621"/>
                  </a:lnTo>
                  <a:lnTo>
                    <a:pt x="31699" y="144665"/>
                  </a:lnTo>
                  <a:lnTo>
                    <a:pt x="25895" y="146926"/>
                  </a:lnTo>
                  <a:lnTo>
                    <a:pt x="19050" y="149225"/>
                  </a:lnTo>
                  <a:lnTo>
                    <a:pt x="11430" y="167538"/>
                  </a:lnTo>
                  <a:lnTo>
                    <a:pt x="4660" y="184429"/>
                  </a:lnTo>
                  <a:lnTo>
                    <a:pt x="330" y="197840"/>
                  </a:lnTo>
                  <a:lnTo>
                    <a:pt x="0" y="205740"/>
                  </a:lnTo>
                  <a:lnTo>
                    <a:pt x="4368" y="214668"/>
                  </a:lnTo>
                  <a:lnTo>
                    <a:pt x="14566" y="217652"/>
                  </a:lnTo>
                  <a:lnTo>
                    <a:pt x="53213" y="217652"/>
                  </a:lnTo>
                  <a:lnTo>
                    <a:pt x="76593" y="209270"/>
                  </a:lnTo>
                  <a:lnTo>
                    <a:pt x="98310" y="187655"/>
                  </a:lnTo>
                  <a:lnTo>
                    <a:pt x="120535" y="158102"/>
                  </a:lnTo>
                  <a:lnTo>
                    <a:pt x="145542" y="125907"/>
                  </a:lnTo>
                  <a:lnTo>
                    <a:pt x="175552" y="96354"/>
                  </a:lnTo>
                  <a:lnTo>
                    <a:pt x="212775" y="74739"/>
                  </a:lnTo>
                  <a:lnTo>
                    <a:pt x="259461" y="66344"/>
                  </a:lnTo>
                  <a:lnTo>
                    <a:pt x="311670" y="77101"/>
                  </a:lnTo>
                  <a:lnTo>
                    <a:pt x="348437" y="104305"/>
                  </a:lnTo>
                  <a:lnTo>
                    <a:pt x="372529" y="140296"/>
                  </a:lnTo>
                  <a:lnTo>
                    <a:pt x="386727" y="177482"/>
                  </a:lnTo>
                  <a:lnTo>
                    <a:pt x="396494" y="224866"/>
                  </a:lnTo>
                  <a:lnTo>
                    <a:pt x="399402" y="239039"/>
                  </a:lnTo>
                  <a:lnTo>
                    <a:pt x="411073" y="239268"/>
                  </a:lnTo>
                  <a:lnTo>
                    <a:pt x="440372" y="239268"/>
                  </a:lnTo>
                  <a:lnTo>
                    <a:pt x="438213" y="209232"/>
                  </a:lnTo>
                  <a:lnTo>
                    <a:pt x="432930" y="167652"/>
                  </a:lnTo>
                  <a:lnTo>
                    <a:pt x="423189" y="125069"/>
                  </a:lnTo>
                  <a:lnTo>
                    <a:pt x="407670" y="91948"/>
                  </a:lnTo>
                </a:path>
              </a:pathLst>
            </a:custGeom>
            <a:ln w="50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8256" y="7208520"/>
              <a:ext cx="123443" cy="9143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1708" y="7203948"/>
              <a:ext cx="141731" cy="96011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004054" y="731139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81" y="0"/>
                  </a:lnTo>
                </a:path>
              </a:pathLst>
            </a:custGeom>
            <a:ln w="32004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003297" y="7295385"/>
              <a:ext cx="536575" cy="31750"/>
            </a:xfrm>
            <a:custGeom>
              <a:avLst/>
              <a:gdLst/>
              <a:ahLst/>
              <a:cxnLst/>
              <a:rect l="l" t="t" r="r" b="b"/>
              <a:pathLst>
                <a:path w="536575" h="31750">
                  <a:moveTo>
                    <a:pt x="260807" y="31661"/>
                  </a:moveTo>
                  <a:lnTo>
                    <a:pt x="536181" y="31661"/>
                  </a:lnTo>
                  <a:lnTo>
                    <a:pt x="536181" y="31089"/>
                  </a:lnTo>
                  <a:lnTo>
                    <a:pt x="536092" y="30492"/>
                  </a:lnTo>
                  <a:lnTo>
                    <a:pt x="535863" y="29946"/>
                  </a:lnTo>
                  <a:lnTo>
                    <a:pt x="524941" y="2793"/>
                  </a:lnTo>
                  <a:lnTo>
                    <a:pt x="524281" y="1104"/>
                  </a:lnTo>
                  <a:lnTo>
                    <a:pt x="522681" y="0"/>
                  </a:lnTo>
                  <a:lnTo>
                    <a:pt x="520903" y="0"/>
                  </a:lnTo>
                  <a:lnTo>
                    <a:pt x="15278" y="0"/>
                  </a:lnTo>
                  <a:lnTo>
                    <a:pt x="13500" y="0"/>
                  </a:lnTo>
                  <a:lnTo>
                    <a:pt x="11887" y="1104"/>
                  </a:lnTo>
                  <a:lnTo>
                    <a:pt x="11214" y="2793"/>
                  </a:lnTo>
                  <a:lnTo>
                    <a:pt x="304" y="29946"/>
                  </a:lnTo>
                  <a:lnTo>
                    <a:pt x="88" y="30492"/>
                  </a:lnTo>
                  <a:lnTo>
                    <a:pt x="0" y="31089"/>
                  </a:lnTo>
                  <a:lnTo>
                    <a:pt x="0" y="31661"/>
                  </a:lnTo>
                  <a:lnTo>
                    <a:pt x="260807" y="3166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49724" y="7139940"/>
              <a:ext cx="1238885" cy="141605"/>
            </a:xfrm>
            <a:custGeom>
              <a:avLst/>
              <a:gdLst/>
              <a:ahLst/>
              <a:cxnLst/>
              <a:rect l="l" t="t" r="r" b="b"/>
              <a:pathLst>
                <a:path w="1238885" h="141604">
                  <a:moveTo>
                    <a:pt x="1238453" y="0"/>
                  </a:moveTo>
                  <a:lnTo>
                    <a:pt x="0" y="0"/>
                  </a:lnTo>
                  <a:lnTo>
                    <a:pt x="0" y="141236"/>
                  </a:lnTo>
                  <a:lnTo>
                    <a:pt x="1238453" y="141236"/>
                  </a:lnTo>
                  <a:lnTo>
                    <a:pt x="1238453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79607" y="6850380"/>
              <a:ext cx="1301750" cy="477520"/>
            </a:xfrm>
            <a:custGeom>
              <a:avLst/>
              <a:gdLst/>
              <a:ahLst/>
              <a:cxnLst/>
              <a:rect l="l" t="t" r="r" b="b"/>
              <a:pathLst>
                <a:path w="1301750" h="477520">
                  <a:moveTo>
                    <a:pt x="1127277" y="304800"/>
                  </a:moveTo>
                  <a:lnTo>
                    <a:pt x="259092" y="304800"/>
                  </a:lnTo>
                  <a:lnTo>
                    <a:pt x="311264" y="315518"/>
                  </a:lnTo>
                  <a:lnTo>
                    <a:pt x="347992" y="342595"/>
                  </a:lnTo>
                  <a:lnTo>
                    <a:pt x="372071" y="378447"/>
                  </a:lnTo>
                  <a:lnTo>
                    <a:pt x="386245" y="415467"/>
                  </a:lnTo>
                  <a:lnTo>
                    <a:pt x="393306" y="446074"/>
                  </a:lnTo>
                  <a:lnTo>
                    <a:pt x="396011" y="462661"/>
                  </a:lnTo>
                  <a:lnTo>
                    <a:pt x="398919" y="476783"/>
                  </a:lnTo>
                  <a:lnTo>
                    <a:pt x="410565" y="477024"/>
                  </a:lnTo>
                  <a:lnTo>
                    <a:pt x="1000417" y="477024"/>
                  </a:lnTo>
                  <a:lnTo>
                    <a:pt x="1014425" y="469900"/>
                  </a:lnTo>
                  <a:lnTo>
                    <a:pt x="1025093" y="451700"/>
                  </a:lnTo>
                  <a:lnTo>
                    <a:pt x="1032891" y="427228"/>
                  </a:lnTo>
                  <a:lnTo>
                    <a:pt x="1038301" y="401307"/>
                  </a:lnTo>
                  <a:lnTo>
                    <a:pt x="1050201" y="370624"/>
                  </a:lnTo>
                  <a:lnTo>
                    <a:pt x="1076706" y="335711"/>
                  </a:lnTo>
                  <a:lnTo>
                    <a:pt x="1117155" y="307035"/>
                  </a:lnTo>
                  <a:lnTo>
                    <a:pt x="1127277" y="304800"/>
                  </a:lnTo>
                  <a:close/>
                </a:path>
                <a:path w="1301750" h="477520">
                  <a:moveTo>
                    <a:pt x="1301330" y="294767"/>
                  </a:moveTo>
                  <a:lnTo>
                    <a:pt x="1271968" y="253199"/>
                  </a:lnTo>
                  <a:lnTo>
                    <a:pt x="1235786" y="226529"/>
                  </a:lnTo>
                  <a:lnTo>
                    <a:pt x="1189405" y="203809"/>
                  </a:lnTo>
                  <a:lnTo>
                    <a:pt x="1136942" y="185458"/>
                  </a:lnTo>
                  <a:lnTo>
                    <a:pt x="1082509" y="171843"/>
                  </a:lnTo>
                  <a:lnTo>
                    <a:pt x="1030236" y="163360"/>
                  </a:lnTo>
                  <a:lnTo>
                    <a:pt x="981735" y="156616"/>
                  </a:lnTo>
                  <a:lnTo>
                    <a:pt x="952347" y="146824"/>
                  </a:lnTo>
                  <a:lnTo>
                    <a:pt x="929500" y="127838"/>
                  </a:lnTo>
                  <a:lnTo>
                    <a:pt x="900658" y="93560"/>
                  </a:lnTo>
                  <a:lnTo>
                    <a:pt x="864425" y="56553"/>
                  </a:lnTo>
                  <a:lnTo>
                    <a:pt x="830211" y="31838"/>
                  </a:lnTo>
                  <a:lnTo>
                    <a:pt x="782688" y="9664"/>
                  </a:lnTo>
                  <a:lnTo>
                    <a:pt x="719670" y="3441"/>
                  </a:lnTo>
                  <a:lnTo>
                    <a:pt x="661885" y="914"/>
                  </a:lnTo>
                  <a:lnTo>
                    <a:pt x="595223" y="0"/>
                  </a:lnTo>
                  <a:lnTo>
                    <a:pt x="526199" y="1638"/>
                  </a:lnTo>
                  <a:lnTo>
                    <a:pt x="461302" y="6781"/>
                  </a:lnTo>
                  <a:lnTo>
                    <a:pt x="407022" y="16344"/>
                  </a:lnTo>
                  <a:lnTo>
                    <a:pt x="360667" y="31940"/>
                  </a:lnTo>
                  <a:lnTo>
                    <a:pt x="315595" y="53467"/>
                  </a:lnTo>
                  <a:lnTo>
                    <a:pt x="272389" y="79324"/>
                  </a:lnTo>
                  <a:lnTo>
                    <a:pt x="231622" y="107899"/>
                  </a:lnTo>
                  <a:lnTo>
                    <a:pt x="193840" y="137566"/>
                  </a:lnTo>
                  <a:lnTo>
                    <a:pt x="159664" y="166738"/>
                  </a:lnTo>
                  <a:lnTo>
                    <a:pt x="129616" y="193789"/>
                  </a:lnTo>
                  <a:lnTo>
                    <a:pt x="87630" y="240258"/>
                  </a:lnTo>
                  <a:lnTo>
                    <a:pt x="57988" y="286512"/>
                  </a:lnTo>
                  <a:lnTo>
                    <a:pt x="39420" y="326491"/>
                  </a:lnTo>
                  <a:lnTo>
                    <a:pt x="30594" y="354152"/>
                  </a:lnTo>
                  <a:lnTo>
                    <a:pt x="22745" y="377786"/>
                  </a:lnTo>
                  <a:lnTo>
                    <a:pt x="11493" y="405117"/>
                  </a:lnTo>
                  <a:lnTo>
                    <a:pt x="2133" y="429221"/>
                  </a:lnTo>
                  <a:lnTo>
                    <a:pt x="0" y="443242"/>
                  </a:lnTo>
                  <a:lnTo>
                    <a:pt x="4394" y="452158"/>
                  </a:lnTo>
                  <a:lnTo>
                    <a:pt x="14579" y="455129"/>
                  </a:lnTo>
                  <a:lnTo>
                    <a:pt x="53162" y="455129"/>
                  </a:lnTo>
                  <a:lnTo>
                    <a:pt x="76542" y="446773"/>
                  </a:lnTo>
                  <a:lnTo>
                    <a:pt x="98221" y="425246"/>
                  </a:lnTo>
                  <a:lnTo>
                    <a:pt x="120421" y="395808"/>
                  </a:lnTo>
                  <a:lnTo>
                    <a:pt x="145402" y="363740"/>
                  </a:lnTo>
                  <a:lnTo>
                    <a:pt x="175374" y="334302"/>
                  </a:lnTo>
                  <a:lnTo>
                    <a:pt x="212572" y="312775"/>
                  </a:lnTo>
                  <a:lnTo>
                    <a:pt x="259207" y="304419"/>
                  </a:lnTo>
                  <a:lnTo>
                    <a:pt x="1127226" y="304419"/>
                  </a:lnTo>
                  <a:lnTo>
                    <a:pt x="1170762" y="294767"/>
                  </a:lnTo>
                  <a:lnTo>
                    <a:pt x="1301330" y="294767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1572" y="7120129"/>
              <a:ext cx="168998" cy="17177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71221" y="227152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51580" y="7139941"/>
              <a:ext cx="169049" cy="14738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38353" y="236791"/>
                  </a:lnTo>
                  <a:lnTo>
                    <a:pt x="50393" y="235089"/>
                  </a:lnTo>
                  <a:lnTo>
                    <a:pt x="57162" y="234327"/>
                  </a:lnTo>
                  <a:lnTo>
                    <a:pt x="71221" y="227152"/>
                  </a:lnTo>
                  <a:lnTo>
                    <a:pt x="81914" y="208876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7008" y="7135369"/>
              <a:ext cx="178193" cy="156527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5522981" y="7094220"/>
              <a:ext cx="359410" cy="233045"/>
            </a:xfrm>
            <a:custGeom>
              <a:avLst/>
              <a:gdLst/>
              <a:ahLst/>
              <a:cxnLst/>
              <a:rect l="l" t="t" r="r" b="b"/>
              <a:pathLst>
                <a:path w="359410" h="233045">
                  <a:moveTo>
                    <a:pt x="223481" y="0"/>
                  </a:moveTo>
                  <a:lnTo>
                    <a:pt x="154203" y="8534"/>
                  </a:lnTo>
                  <a:lnTo>
                    <a:pt x="108711" y="29222"/>
                  </a:lnTo>
                  <a:lnTo>
                    <a:pt x="74066" y="57442"/>
                  </a:lnTo>
                  <a:lnTo>
                    <a:pt x="48780" y="88074"/>
                  </a:lnTo>
                  <a:lnTo>
                    <a:pt x="20294" y="141960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550" y="232702"/>
                  </a:lnTo>
                  <a:lnTo>
                    <a:pt x="73571" y="225577"/>
                  </a:lnTo>
                  <a:lnTo>
                    <a:pt x="84226" y="207441"/>
                  </a:lnTo>
                  <a:lnTo>
                    <a:pt x="92036" y="183057"/>
                  </a:lnTo>
                  <a:lnTo>
                    <a:pt x="97447" y="157213"/>
                  </a:lnTo>
                  <a:lnTo>
                    <a:pt x="109346" y="126606"/>
                  </a:lnTo>
                  <a:lnTo>
                    <a:pt x="135864" y="91782"/>
                  </a:lnTo>
                  <a:lnTo>
                    <a:pt x="176326" y="63207"/>
                  </a:lnTo>
                  <a:lnTo>
                    <a:pt x="230060" y="51358"/>
                  </a:lnTo>
                  <a:lnTo>
                    <a:pt x="359397" y="51358"/>
                  </a:lnTo>
                  <a:lnTo>
                    <a:pt x="347281" y="28803"/>
                  </a:lnTo>
                  <a:lnTo>
                    <a:pt x="297002" y="9575"/>
                  </a:lnTo>
                  <a:lnTo>
                    <a:pt x="253771" y="1498"/>
                  </a:lnTo>
                  <a:lnTo>
                    <a:pt x="22348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3105" y="7144512"/>
              <a:ext cx="170573" cy="1473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0224" y="7155180"/>
              <a:ext cx="179616" cy="17222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579617" y="7088124"/>
              <a:ext cx="387350" cy="217804"/>
            </a:xfrm>
            <a:custGeom>
              <a:avLst/>
              <a:gdLst/>
              <a:ahLst/>
              <a:cxnLst/>
              <a:rect l="l" t="t" r="r" b="b"/>
              <a:pathLst>
                <a:path w="387350" h="217804">
                  <a:moveTo>
                    <a:pt x="240944" y="0"/>
                  </a:moveTo>
                  <a:lnTo>
                    <a:pt x="182638" y="4610"/>
                  </a:lnTo>
                  <a:lnTo>
                    <a:pt x="141770" y="17132"/>
                  </a:lnTo>
                  <a:lnTo>
                    <a:pt x="92951" y="58077"/>
                  </a:lnTo>
                  <a:lnTo>
                    <a:pt x="48539" y="129679"/>
                  </a:lnTo>
                  <a:lnTo>
                    <a:pt x="35547" y="142430"/>
                  </a:lnTo>
                  <a:lnTo>
                    <a:pt x="31762" y="144475"/>
                  </a:lnTo>
                  <a:lnTo>
                    <a:pt x="25933" y="146723"/>
                  </a:lnTo>
                  <a:lnTo>
                    <a:pt x="19088" y="149021"/>
                  </a:lnTo>
                  <a:lnTo>
                    <a:pt x="4673" y="184188"/>
                  </a:lnTo>
                  <a:lnTo>
                    <a:pt x="330" y="197573"/>
                  </a:lnTo>
                  <a:lnTo>
                    <a:pt x="0" y="205473"/>
                  </a:lnTo>
                  <a:lnTo>
                    <a:pt x="4381" y="214388"/>
                  </a:lnTo>
                  <a:lnTo>
                    <a:pt x="14592" y="217373"/>
                  </a:lnTo>
                  <a:lnTo>
                    <a:pt x="53301" y="217373"/>
                  </a:lnTo>
                  <a:lnTo>
                    <a:pt x="76733" y="209003"/>
                  </a:lnTo>
                  <a:lnTo>
                    <a:pt x="98488" y="187413"/>
                  </a:lnTo>
                  <a:lnTo>
                    <a:pt x="120751" y="157886"/>
                  </a:lnTo>
                  <a:lnTo>
                    <a:pt x="145795" y="125742"/>
                  </a:lnTo>
                  <a:lnTo>
                    <a:pt x="175869" y="96215"/>
                  </a:lnTo>
                  <a:lnTo>
                    <a:pt x="213144" y="74637"/>
                  </a:lnTo>
                  <a:lnTo>
                    <a:pt x="259918" y="66255"/>
                  </a:lnTo>
                  <a:lnTo>
                    <a:pt x="386994" y="66255"/>
                  </a:lnTo>
                  <a:lnTo>
                    <a:pt x="382358" y="60731"/>
                  </a:lnTo>
                  <a:lnTo>
                    <a:pt x="347662" y="31013"/>
                  </a:lnTo>
                  <a:lnTo>
                    <a:pt x="301472" y="8762"/>
                  </a:lnTo>
                  <a:lnTo>
                    <a:pt x="240944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882638" y="7232904"/>
              <a:ext cx="74295" cy="42545"/>
            </a:xfrm>
            <a:custGeom>
              <a:avLst/>
              <a:gdLst/>
              <a:ahLst/>
              <a:cxnLst/>
              <a:rect l="l" t="t" r="r" b="b"/>
              <a:pathLst>
                <a:path w="74295" h="42545">
                  <a:moveTo>
                    <a:pt x="67614" y="0"/>
                  </a:moveTo>
                  <a:lnTo>
                    <a:pt x="0" y="0"/>
                  </a:lnTo>
                  <a:lnTo>
                    <a:pt x="4889" y="5613"/>
                  </a:lnTo>
                  <a:lnTo>
                    <a:pt x="7874" y="13042"/>
                  </a:lnTo>
                  <a:lnTo>
                    <a:pt x="7874" y="29400"/>
                  </a:lnTo>
                  <a:lnTo>
                    <a:pt x="4889" y="36817"/>
                  </a:lnTo>
                  <a:lnTo>
                    <a:pt x="0" y="42456"/>
                  </a:lnTo>
                  <a:lnTo>
                    <a:pt x="67614" y="42456"/>
                  </a:lnTo>
                  <a:lnTo>
                    <a:pt x="74168" y="35648"/>
                  </a:lnTo>
                  <a:lnTo>
                    <a:pt x="74168" y="6794"/>
                  </a:lnTo>
                  <a:lnTo>
                    <a:pt x="6761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82638" y="7232904"/>
              <a:ext cx="74295" cy="42545"/>
            </a:xfrm>
            <a:custGeom>
              <a:avLst/>
              <a:gdLst/>
              <a:ahLst/>
              <a:cxnLst/>
              <a:rect l="l" t="t" r="r" b="b"/>
              <a:pathLst>
                <a:path w="74295" h="42545">
                  <a:moveTo>
                    <a:pt x="67614" y="0"/>
                  </a:moveTo>
                  <a:lnTo>
                    <a:pt x="0" y="0"/>
                  </a:lnTo>
                  <a:lnTo>
                    <a:pt x="4889" y="5613"/>
                  </a:lnTo>
                  <a:lnTo>
                    <a:pt x="7874" y="13042"/>
                  </a:lnTo>
                  <a:lnTo>
                    <a:pt x="7874" y="29400"/>
                  </a:lnTo>
                  <a:lnTo>
                    <a:pt x="4889" y="36817"/>
                  </a:lnTo>
                  <a:lnTo>
                    <a:pt x="0" y="42456"/>
                  </a:lnTo>
                  <a:lnTo>
                    <a:pt x="67614" y="42456"/>
                  </a:lnTo>
                  <a:lnTo>
                    <a:pt x="74168" y="35648"/>
                  </a:lnTo>
                  <a:lnTo>
                    <a:pt x="74168" y="6794"/>
                  </a:lnTo>
                  <a:lnTo>
                    <a:pt x="67614" y="0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46093" y="7228332"/>
              <a:ext cx="92710" cy="46990"/>
            </a:xfrm>
            <a:custGeom>
              <a:avLst/>
              <a:gdLst/>
              <a:ahLst/>
              <a:cxnLst/>
              <a:rect l="l" t="t" r="r" b="b"/>
              <a:pathLst>
                <a:path w="92710" h="46990">
                  <a:moveTo>
                    <a:pt x="88950" y="0"/>
                  </a:moveTo>
                  <a:lnTo>
                    <a:pt x="3543" y="0"/>
                  </a:lnTo>
                  <a:lnTo>
                    <a:pt x="0" y="3530"/>
                  </a:lnTo>
                  <a:lnTo>
                    <a:pt x="0" y="43205"/>
                  </a:lnTo>
                  <a:lnTo>
                    <a:pt x="3543" y="46748"/>
                  </a:lnTo>
                  <a:lnTo>
                    <a:pt x="88950" y="46748"/>
                  </a:lnTo>
                  <a:lnTo>
                    <a:pt x="92481" y="43205"/>
                  </a:lnTo>
                  <a:lnTo>
                    <a:pt x="92481" y="3530"/>
                  </a:lnTo>
                  <a:lnTo>
                    <a:pt x="8895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004054" y="731139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81" y="0"/>
                  </a:lnTo>
                </a:path>
              </a:pathLst>
            </a:custGeom>
            <a:ln w="3200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81370" y="6902196"/>
              <a:ext cx="259079" cy="137160"/>
            </a:xfrm>
            <a:custGeom>
              <a:avLst/>
              <a:gdLst/>
              <a:ahLst/>
              <a:cxnLst/>
              <a:rect l="l" t="t" r="r" b="b"/>
              <a:pathLst>
                <a:path w="259079" h="137159">
                  <a:moveTo>
                    <a:pt x="228790" y="0"/>
                  </a:moveTo>
                  <a:lnTo>
                    <a:pt x="182562" y="2590"/>
                  </a:lnTo>
                  <a:lnTo>
                    <a:pt x="117068" y="18160"/>
                  </a:lnTo>
                  <a:lnTo>
                    <a:pt x="57797" y="41173"/>
                  </a:lnTo>
                  <a:lnTo>
                    <a:pt x="8470" y="83057"/>
                  </a:lnTo>
                  <a:lnTo>
                    <a:pt x="0" y="113410"/>
                  </a:lnTo>
                  <a:lnTo>
                    <a:pt x="533" y="126022"/>
                  </a:lnTo>
                  <a:lnTo>
                    <a:pt x="4292" y="132689"/>
                  </a:lnTo>
                  <a:lnTo>
                    <a:pt x="14503" y="135661"/>
                  </a:lnTo>
                  <a:lnTo>
                    <a:pt x="34391" y="137147"/>
                  </a:lnTo>
                  <a:lnTo>
                    <a:pt x="240220" y="137147"/>
                  </a:lnTo>
                  <a:lnTo>
                    <a:pt x="250863" y="136817"/>
                  </a:lnTo>
                  <a:lnTo>
                    <a:pt x="256324" y="134556"/>
                  </a:lnTo>
                  <a:lnTo>
                    <a:pt x="258330" y="128384"/>
                  </a:lnTo>
                  <a:lnTo>
                    <a:pt x="258622" y="116382"/>
                  </a:lnTo>
                  <a:lnTo>
                    <a:pt x="258622" y="12509"/>
                  </a:lnTo>
                  <a:lnTo>
                    <a:pt x="254126" y="4330"/>
                  </a:lnTo>
                  <a:lnTo>
                    <a:pt x="243001" y="774"/>
                  </a:lnTo>
                  <a:lnTo>
                    <a:pt x="22879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82130" y="6902959"/>
              <a:ext cx="259079" cy="137160"/>
            </a:xfrm>
            <a:custGeom>
              <a:avLst/>
              <a:gdLst/>
              <a:ahLst/>
              <a:cxnLst/>
              <a:rect l="l" t="t" r="r" b="b"/>
              <a:pathLst>
                <a:path w="259079" h="137159">
                  <a:moveTo>
                    <a:pt x="240220" y="137147"/>
                  </a:moveTo>
                  <a:lnTo>
                    <a:pt x="60553" y="137147"/>
                  </a:lnTo>
                  <a:lnTo>
                    <a:pt x="34404" y="137147"/>
                  </a:lnTo>
                  <a:lnTo>
                    <a:pt x="14503" y="135661"/>
                  </a:lnTo>
                  <a:lnTo>
                    <a:pt x="4292" y="132689"/>
                  </a:lnTo>
                  <a:lnTo>
                    <a:pt x="533" y="126022"/>
                  </a:lnTo>
                  <a:lnTo>
                    <a:pt x="0" y="113411"/>
                  </a:lnTo>
                  <a:lnTo>
                    <a:pt x="8483" y="83058"/>
                  </a:lnTo>
                  <a:lnTo>
                    <a:pt x="57797" y="41160"/>
                  </a:lnTo>
                  <a:lnTo>
                    <a:pt x="117081" y="18161"/>
                  </a:lnTo>
                  <a:lnTo>
                    <a:pt x="182562" y="2590"/>
                  </a:lnTo>
                  <a:lnTo>
                    <a:pt x="228790" y="0"/>
                  </a:lnTo>
                  <a:lnTo>
                    <a:pt x="243001" y="774"/>
                  </a:lnTo>
                  <a:lnTo>
                    <a:pt x="254127" y="4330"/>
                  </a:lnTo>
                  <a:lnTo>
                    <a:pt x="258622" y="12509"/>
                  </a:lnTo>
                  <a:lnTo>
                    <a:pt x="258622" y="116382"/>
                  </a:lnTo>
                  <a:lnTo>
                    <a:pt x="258330" y="128384"/>
                  </a:lnTo>
                  <a:lnTo>
                    <a:pt x="256324" y="134556"/>
                  </a:lnTo>
                  <a:lnTo>
                    <a:pt x="250863" y="136817"/>
                  </a:lnTo>
                  <a:lnTo>
                    <a:pt x="240220" y="137147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173976" y="6902196"/>
              <a:ext cx="289560" cy="137160"/>
            </a:xfrm>
            <a:custGeom>
              <a:avLst/>
              <a:gdLst/>
              <a:ahLst/>
              <a:cxnLst/>
              <a:rect l="l" t="t" r="r" b="b"/>
              <a:pathLst>
                <a:path w="289560" h="137159">
                  <a:moveTo>
                    <a:pt x="18707" y="0"/>
                  </a:moveTo>
                  <a:lnTo>
                    <a:pt x="7391" y="304"/>
                  </a:lnTo>
                  <a:lnTo>
                    <a:pt x="1727" y="2489"/>
                  </a:lnTo>
                  <a:lnTo>
                    <a:pt x="0" y="8407"/>
                  </a:lnTo>
                  <a:lnTo>
                    <a:pt x="533" y="19926"/>
                  </a:lnTo>
                  <a:lnTo>
                    <a:pt x="533" y="120078"/>
                  </a:lnTo>
                  <a:lnTo>
                    <a:pt x="863" y="129108"/>
                  </a:lnTo>
                  <a:lnTo>
                    <a:pt x="3175" y="133896"/>
                  </a:lnTo>
                  <a:lnTo>
                    <a:pt x="9436" y="136042"/>
                  </a:lnTo>
                  <a:lnTo>
                    <a:pt x="21602" y="137147"/>
                  </a:lnTo>
                  <a:lnTo>
                    <a:pt x="271564" y="137147"/>
                  </a:lnTo>
                  <a:lnTo>
                    <a:pt x="289217" y="130073"/>
                  </a:lnTo>
                  <a:lnTo>
                    <a:pt x="289560" y="111734"/>
                  </a:lnTo>
                  <a:lnTo>
                    <a:pt x="278714" y="86436"/>
                  </a:lnTo>
                  <a:lnTo>
                    <a:pt x="243573" y="35483"/>
                  </a:lnTo>
                  <a:lnTo>
                    <a:pt x="193878" y="11671"/>
                  </a:lnTo>
                  <a:lnTo>
                    <a:pt x="132740" y="3365"/>
                  </a:lnTo>
                  <a:lnTo>
                    <a:pt x="87731" y="1346"/>
                  </a:lnTo>
                  <a:lnTo>
                    <a:pt x="45440" y="292"/>
                  </a:lnTo>
                  <a:lnTo>
                    <a:pt x="18707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74739" y="6902959"/>
              <a:ext cx="289560" cy="137160"/>
            </a:xfrm>
            <a:custGeom>
              <a:avLst/>
              <a:gdLst/>
              <a:ahLst/>
              <a:cxnLst/>
              <a:rect l="l" t="t" r="r" b="b"/>
              <a:pathLst>
                <a:path w="289560" h="137159">
                  <a:moveTo>
                    <a:pt x="87731" y="137147"/>
                  </a:moveTo>
                  <a:lnTo>
                    <a:pt x="21602" y="137147"/>
                  </a:lnTo>
                  <a:lnTo>
                    <a:pt x="9423" y="136042"/>
                  </a:lnTo>
                  <a:lnTo>
                    <a:pt x="3175" y="133896"/>
                  </a:lnTo>
                  <a:lnTo>
                    <a:pt x="863" y="129108"/>
                  </a:lnTo>
                  <a:lnTo>
                    <a:pt x="533" y="120078"/>
                  </a:lnTo>
                  <a:lnTo>
                    <a:pt x="533" y="19926"/>
                  </a:lnTo>
                  <a:lnTo>
                    <a:pt x="0" y="8407"/>
                  </a:lnTo>
                  <a:lnTo>
                    <a:pt x="1727" y="2489"/>
                  </a:lnTo>
                  <a:lnTo>
                    <a:pt x="7391" y="304"/>
                  </a:lnTo>
                  <a:lnTo>
                    <a:pt x="18707" y="0"/>
                  </a:lnTo>
                  <a:lnTo>
                    <a:pt x="45440" y="292"/>
                  </a:lnTo>
                  <a:lnTo>
                    <a:pt x="87731" y="1346"/>
                  </a:lnTo>
                  <a:lnTo>
                    <a:pt x="132740" y="3365"/>
                  </a:lnTo>
                  <a:lnTo>
                    <a:pt x="193878" y="11671"/>
                  </a:lnTo>
                  <a:lnTo>
                    <a:pt x="243573" y="35483"/>
                  </a:lnTo>
                  <a:lnTo>
                    <a:pt x="278726" y="86436"/>
                  </a:lnTo>
                  <a:lnTo>
                    <a:pt x="289560" y="111734"/>
                  </a:lnTo>
                  <a:lnTo>
                    <a:pt x="289217" y="130073"/>
                  </a:lnTo>
                  <a:lnTo>
                    <a:pt x="271564" y="137147"/>
                  </a:lnTo>
                  <a:lnTo>
                    <a:pt x="87731" y="137147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2704" y="7164324"/>
              <a:ext cx="224027" cy="234695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7448" y="7164324"/>
              <a:ext cx="224027" cy="234695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4346448" y="6316980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8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70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9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5990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70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8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72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1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1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72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459199" y="6929640"/>
              <a:ext cx="1164590" cy="679450"/>
            </a:xfrm>
            <a:custGeom>
              <a:avLst/>
              <a:gdLst/>
              <a:ahLst/>
              <a:cxnLst/>
              <a:rect l="l" t="t" r="r" b="b"/>
              <a:pathLst>
                <a:path w="1164590" h="679450">
                  <a:moveTo>
                    <a:pt x="308864" y="679399"/>
                  </a:moveTo>
                  <a:lnTo>
                    <a:pt x="307936" y="675132"/>
                  </a:lnTo>
                  <a:lnTo>
                    <a:pt x="272796" y="675132"/>
                  </a:lnTo>
                  <a:lnTo>
                    <a:pt x="279882" y="676211"/>
                  </a:lnTo>
                  <a:lnTo>
                    <a:pt x="287896" y="677633"/>
                  </a:lnTo>
                  <a:lnTo>
                    <a:pt x="295529" y="678865"/>
                  </a:lnTo>
                  <a:lnTo>
                    <a:pt x="301485" y="679399"/>
                  </a:lnTo>
                  <a:lnTo>
                    <a:pt x="308864" y="679399"/>
                  </a:lnTo>
                  <a:close/>
                </a:path>
                <a:path w="1164590" h="679450">
                  <a:moveTo>
                    <a:pt x="385559" y="381000"/>
                  </a:moveTo>
                  <a:lnTo>
                    <a:pt x="107683" y="381000"/>
                  </a:lnTo>
                  <a:lnTo>
                    <a:pt x="106133" y="382473"/>
                  </a:lnTo>
                  <a:lnTo>
                    <a:pt x="104927" y="384200"/>
                  </a:lnTo>
                  <a:lnTo>
                    <a:pt x="103301" y="388150"/>
                  </a:lnTo>
                  <a:lnTo>
                    <a:pt x="69557" y="441363"/>
                  </a:lnTo>
                  <a:lnTo>
                    <a:pt x="43789" y="484873"/>
                  </a:lnTo>
                  <a:lnTo>
                    <a:pt x="19710" y="531215"/>
                  </a:lnTo>
                  <a:lnTo>
                    <a:pt x="2959" y="574243"/>
                  </a:lnTo>
                  <a:lnTo>
                    <a:pt x="0" y="610501"/>
                  </a:lnTo>
                  <a:lnTo>
                    <a:pt x="2006" y="621728"/>
                  </a:lnTo>
                  <a:lnTo>
                    <a:pt x="6388" y="629640"/>
                  </a:lnTo>
                  <a:lnTo>
                    <a:pt x="11811" y="635965"/>
                  </a:lnTo>
                  <a:lnTo>
                    <a:pt x="20129" y="637552"/>
                  </a:lnTo>
                  <a:lnTo>
                    <a:pt x="27584" y="637844"/>
                  </a:lnTo>
                  <a:lnTo>
                    <a:pt x="28879" y="639699"/>
                  </a:lnTo>
                  <a:lnTo>
                    <a:pt x="271576" y="677659"/>
                  </a:lnTo>
                  <a:lnTo>
                    <a:pt x="273240" y="674001"/>
                  </a:lnTo>
                  <a:lnTo>
                    <a:pt x="309245" y="674001"/>
                  </a:lnTo>
                  <a:lnTo>
                    <a:pt x="308686" y="671156"/>
                  </a:lnTo>
                  <a:lnTo>
                    <a:pt x="304647" y="670140"/>
                  </a:lnTo>
                  <a:lnTo>
                    <a:pt x="296557" y="669086"/>
                  </a:lnTo>
                  <a:lnTo>
                    <a:pt x="290918" y="667575"/>
                  </a:lnTo>
                  <a:lnTo>
                    <a:pt x="287070" y="666178"/>
                  </a:lnTo>
                  <a:lnTo>
                    <a:pt x="291376" y="666178"/>
                  </a:lnTo>
                  <a:lnTo>
                    <a:pt x="312115" y="595083"/>
                  </a:lnTo>
                  <a:lnTo>
                    <a:pt x="331647" y="530936"/>
                  </a:lnTo>
                  <a:lnTo>
                    <a:pt x="353148" y="464019"/>
                  </a:lnTo>
                  <a:lnTo>
                    <a:pt x="373380" y="407225"/>
                  </a:lnTo>
                  <a:lnTo>
                    <a:pt x="385559" y="381000"/>
                  </a:lnTo>
                  <a:close/>
                </a:path>
                <a:path w="1164590" h="679450">
                  <a:moveTo>
                    <a:pt x="1152042" y="153276"/>
                  </a:moveTo>
                  <a:lnTo>
                    <a:pt x="607301" y="153276"/>
                  </a:lnTo>
                  <a:lnTo>
                    <a:pt x="607301" y="244411"/>
                  </a:lnTo>
                  <a:lnTo>
                    <a:pt x="605053" y="256082"/>
                  </a:lnTo>
                  <a:lnTo>
                    <a:pt x="576326" y="290283"/>
                  </a:lnTo>
                  <a:lnTo>
                    <a:pt x="560514" y="294551"/>
                  </a:lnTo>
                  <a:lnTo>
                    <a:pt x="500811" y="294551"/>
                  </a:lnTo>
                  <a:lnTo>
                    <a:pt x="495122" y="288099"/>
                  </a:lnTo>
                  <a:lnTo>
                    <a:pt x="488721" y="277698"/>
                  </a:lnTo>
                  <a:lnTo>
                    <a:pt x="483311" y="262318"/>
                  </a:lnTo>
                  <a:lnTo>
                    <a:pt x="480580" y="240919"/>
                  </a:lnTo>
                  <a:lnTo>
                    <a:pt x="482092" y="220243"/>
                  </a:lnTo>
                  <a:lnTo>
                    <a:pt x="486765" y="203542"/>
                  </a:lnTo>
                  <a:lnTo>
                    <a:pt x="492556" y="191236"/>
                  </a:lnTo>
                  <a:lnTo>
                    <a:pt x="497446" y="183756"/>
                  </a:lnTo>
                  <a:lnTo>
                    <a:pt x="567055" y="183756"/>
                  </a:lnTo>
                  <a:lnTo>
                    <a:pt x="601675" y="213321"/>
                  </a:lnTo>
                  <a:lnTo>
                    <a:pt x="607301" y="244411"/>
                  </a:lnTo>
                  <a:lnTo>
                    <a:pt x="607301" y="153276"/>
                  </a:lnTo>
                  <a:lnTo>
                    <a:pt x="74764" y="153276"/>
                  </a:lnTo>
                  <a:lnTo>
                    <a:pt x="68122" y="152400"/>
                  </a:lnTo>
                  <a:lnTo>
                    <a:pt x="64465" y="152400"/>
                  </a:lnTo>
                  <a:lnTo>
                    <a:pt x="57835" y="152806"/>
                  </a:lnTo>
                  <a:lnTo>
                    <a:pt x="25908" y="179324"/>
                  </a:lnTo>
                  <a:lnTo>
                    <a:pt x="26365" y="185178"/>
                  </a:lnTo>
                  <a:lnTo>
                    <a:pt x="27774" y="190893"/>
                  </a:lnTo>
                  <a:lnTo>
                    <a:pt x="31851" y="195224"/>
                  </a:lnTo>
                  <a:lnTo>
                    <a:pt x="38392" y="196850"/>
                  </a:lnTo>
                  <a:lnTo>
                    <a:pt x="44411" y="197561"/>
                  </a:lnTo>
                  <a:lnTo>
                    <a:pt x="64046" y="200431"/>
                  </a:lnTo>
                  <a:lnTo>
                    <a:pt x="88760" y="206679"/>
                  </a:lnTo>
                  <a:lnTo>
                    <a:pt x="111493" y="218249"/>
                  </a:lnTo>
                  <a:lnTo>
                    <a:pt x="125107" y="237058"/>
                  </a:lnTo>
                  <a:lnTo>
                    <a:pt x="129260" y="261759"/>
                  </a:lnTo>
                  <a:lnTo>
                    <a:pt x="125095" y="286118"/>
                  </a:lnTo>
                  <a:lnTo>
                    <a:pt x="111315" y="317233"/>
                  </a:lnTo>
                  <a:lnTo>
                    <a:pt x="86550" y="362305"/>
                  </a:lnTo>
                  <a:lnTo>
                    <a:pt x="84696" y="366014"/>
                  </a:lnTo>
                  <a:lnTo>
                    <a:pt x="84759" y="369785"/>
                  </a:lnTo>
                  <a:lnTo>
                    <a:pt x="89738" y="377774"/>
                  </a:lnTo>
                  <a:lnTo>
                    <a:pt x="96532" y="380415"/>
                  </a:lnTo>
                  <a:lnTo>
                    <a:pt x="384454" y="380390"/>
                  </a:lnTo>
                  <a:lnTo>
                    <a:pt x="428980" y="342011"/>
                  </a:lnTo>
                  <a:lnTo>
                    <a:pt x="476732" y="336372"/>
                  </a:lnTo>
                  <a:lnTo>
                    <a:pt x="579767" y="336372"/>
                  </a:lnTo>
                  <a:lnTo>
                    <a:pt x="607733" y="330606"/>
                  </a:lnTo>
                  <a:lnTo>
                    <a:pt x="629348" y="314325"/>
                  </a:lnTo>
                  <a:lnTo>
                    <a:pt x="639851" y="295287"/>
                  </a:lnTo>
                  <a:lnTo>
                    <a:pt x="640918" y="295287"/>
                  </a:lnTo>
                  <a:lnTo>
                    <a:pt x="643953" y="289712"/>
                  </a:lnTo>
                  <a:lnTo>
                    <a:pt x="648881" y="256527"/>
                  </a:lnTo>
                  <a:lnTo>
                    <a:pt x="650659" y="240665"/>
                  </a:lnTo>
                  <a:lnTo>
                    <a:pt x="655662" y="227355"/>
                  </a:lnTo>
                  <a:lnTo>
                    <a:pt x="663359" y="216484"/>
                  </a:lnTo>
                  <a:lnTo>
                    <a:pt x="672172" y="208915"/>
                  </a:lnTo>
                  <a:lnTo>
                    <a:pt x="672376" y="209207"/>
                  </a:lnTo>
                  <a:lnTo>
                    <a:pt x="672884" y="208788"/>
                  </a:lnTo>
                  <a:lnTo>
                    <a:pt x="672312" y="208788"/>
                  </a:lnTo>
                  <a:lnTo>
                    <a:pt x="673227" y="208013"/>
                  </a:lnTo>
                  <a:lnTo>
                    <a:pt x="673557" y="208013"/>
                  </a:lnTo>
                  <a:lnTo>
                    <a:pt x="674090" y="207568"/>
                  </a:lnTo>
                  <a:lnTo>
                    <a:pt x="709091" y="196380"/>
                  </a:lnTo>
                  <a:lnTo>
                    <a:pt x="920788" y="196380"/>
                  </a:lnTo>
                  <a:lnTo>
                    <a:pt x="924928" y="186372"/>
                  </a:lnTo>
                  <a:lnTo>
                    <a:pt x="924928" y="182867"/>
                  </a:lnTo>
                  <a:lnTo>
                    <a:pt x="924331" y="182867"/>
                  </a:lnTo>
                  <a:lnTo>
                    <a:pt x="924331" y="181267"/>
                  </a:lnTo>
                  <a:lnTo>
                    <a:pt x="1138351" y="181267"/>
                  </a:lnTo>
                  <a:lnTo>
                    <a:pt x="1140320" y="173939"/>
                  </a:lnTo>
                  <a:lnTo>
                    <a:pt x="1140790" y="162699"/>
                  </a:lnTo>
                  <a:lnTo>
                    <a:pt x="1145730" y="162699"/>
                  </a:lnTo>
                  <a:lnTo>
                    <a:pt x="1150061" y="159080"/>
                  </a:lnTo>
                  <a:lnTo>
                    <a:pt x="1152029" y="154355"/>
                  </a:lnTo>
                  <a:lnTo>
                    <a:pt x="1152042" y="153276"/>
                  </a:lnTo>
                  <a:close/>
                </a:path>
                <a:path w="1164590" h="679450">
                  <a:moveTo>
                    <a:pt x="1164120" y="46228"/>
                  </a:moveTo>
                  <a:lnTo>
                    <a:pt x="1163586" y="36144"/>
                  </a:lnTo>
                  <a:lnTo>
                    <a:pt x="1162126" y="27787"/>
                  </a:lnTo>
                  <a:lnTo>
                    <a:pt x="1159941" y="21894"/>
                  </a:lnTo>
                  <a:lnTo>
                    <a:pt x="1159649" y="21602"/>
                  </a:lnTo>
                  <a:lnTo>
                    <a:pt x="158838" y="21602"/>
                  </a:lnTo>
                  <a:lnTo>
                    <a:pt x="150787" y="21094"/>
                  </a:lnTo>
                  <a:lnTo>
                    <a:pt x="140970" y="19011"/>
                  </a:lnTo>
                  <a:lnTo>
                    <a:pt x="130594" y="14465"/>
                  </a:lnTo>
                  <a:lnTo>
                    <a:pt x="120815" y="6642"/>
                  </a:lnTo>
                  <a:lnTo>
                    <a:pt x="115951" y="1168"/>
                  </a:lnTo>
                  <a:lnTo>
                    <a:pt x="109778" y="0"/>
                  </a:lnTo>
                  <a:lnTo>
                    <a:pt x="97904" y="0"/>
                  </a:lnTo>
                  <a:lnTo>
                    <a:pt x="90081" y="3606"/>
                  </a:lnTo>
                  <a:lnTo>
                    <a:pt x="87147" y="9931"/>
                  </a:lnTo>
                  <a:lnTo>
                    <a:pt x="87388" y="11861"/>
                  </a:lnTo>
                  <a:lnTo>
                    <a:pt x="89941" y="14846"/>
                  </a:lnTo>
                  <a:lnTo>
                    <a:pt x="113741" y="28219"/>
                  </a:lnTo>
                  <a:lnTo>
                    <a:pt x="129032" y="38531"/>
                  </a:lnTo>
                  <a:lnTo>
                    <a:pt x="141973" y="50888"/>
                  </a:lnTo>
                  <a:lnTo>
                    <a:pt x="148996" y="64973"/>
                  </a:lnTo>
                  <a:lnTo>
                    <a:pt x="146583" y="75044"/>
                  </a:lnTo>
                  <a:lnTo>
                    <a:pt x="144627" y="85509"/>
                  </a:lnTo>
                  <a:lnTo>
                    <a:pt x="143192" y="96291"/>
                  </a:lnTo>
                  <a:lnTo>
                    <a:pt x="142341" y="107378"/>
                  </a:lnTo>
                  <a:lnTo>
                    <a:pt x="141503" y="108673"/>
                  </a:lnTo>
                  <a:lnTo>
                    <a:pt x="105676" y="143814"/>
                  </a:lnTo>
                  <a:lnTo>
                    <a:pt x="94246" y="145618"/>
                  </a:lnTo>
                  <a:lnTo>
                    <a:pt x="85839" y="147726"/>
                  </a:lnTo>
                  <a:lnTo>
                    <a:pt x="79984" y="150012"/>
                  </a:lnTo>
                  <a:lnTo>
                    <a:pt x="76212" y="152387"/>
                  </a:lnTo>
                  <a:lnTo>
                    <a:pt x="1152258" y="152387"/>
                  </a:lnTo>
                  <a:lnTo>
                    <a:pt x="1152321" y="145059"/>
                  </a:lnTo>
                  <a:lnTo>
                    <a:pt x="1141171" y="145059"/>
                  </a:lnTo>
                  <a:lnTo>
                    <a:pt x="1141171" y="114592"/>
                  </a:lnTo>
                  <a:lnTo>
                    <a:pt x="1141704" y="114592"/>
                  </a:lnTo>
                  <a:lnTo>
                    <a:pt x="1141704" y="110578"/>
                  </a:lnTo>
                  <a:lnTo>
                    <a:pt x="1151293" y="110578"/>
                  </a:lnTo>
                  <a:lnTo>
                    <a:pt x="1151331" y="106692"/>
                  </a:lnTo>
                  <a:lnTo>
                    <a:pt x="1153858" y="90055"/>
                  </a:lnTo>
                  <a:lnTo>
                    <a:pt x="1142250" y="90055"/>
                  </a:lnTo>
                  <a:lnTo>
                    <a:pt x="1142250" y="84937"/>
                  </a:lnTo>
                  <a:lnTo>
                    <a:pt x="1155141" y="84937"/>
                  </a:lnTo>
                  <a:lnTo>
                    <a:pt x="1156512" y="79476"/>
                  </a:lnTo>
                  <a:lnTo>
                    <a:pt x="1157833" y="75374"/>
                  </a:lnTo>
                  <a:lnTo>
                    <a:pt x="1157833" y="73012"/>
                  </a:lnTo>
                  <a:lnTo>
                    <a:pt x="1160322" y="69875"/>
                  </a:lnTo>
                  <a:lnTo>
                    <a:pt x="1162316" y="63944"/>
                  </a:lnTo>
                  <a:lnTo>
                    <a:pt x="1163637" y="55854"/>
                  </a:lnTo>
                  <a:lnTo>
                    <a:pt x="1164120" y="46228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620756" y="6935724"/>
              <a:ext cx="998219" cy="0"/>
            </a:xfrm>
            <a:custGeom>
              <a:avLst/>
              <a:gdLst/>
              <a:ahLst/>
              <a:cxnLst/>
              <a:rect l="l" t="t" r="r" b="b"/>
              <a:pathLst>
                <a:path w="998220">
                  <a:moveTo>
                    <a:pt x="0" y="0"/>
                  </a:moveTo>
                  <a:lnTo>
                    <a:pt x="997750" y="0"/>
                  </a:lnTo>
                </a:path>
              </a:pathLst>
            </a:custGeom>
            <a:ln w="30480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687799" y="6899161"/>
              <a:ext cx="897890" cy="26034"/>
            </a:xfrm>
            <a:custGeom>
              <a:avLst/>
              <a:gdLst/>
              <a:ahLst/>
              <a:cxnLst/>
              <a:rect l="l" t="t" r="r" b="b"/>
              <a:pathLst>
                <a:path w="897890" h="26034">
                  <a:moveTo>
                    <a:pt x="39420" y="21323"/>
                  </a:moveTo>
                  <a:lnTo>
                    <a:pt x="29768" y="9385"/>
                  </a:lnTo>
                  <a:lnTo>
                    <a:pt x="24993" y="5778"/>
                  </a:lnTo>
                  <a:lnTo>
                    <a:pt x="24206" y="0"/>
                  </a:lnTo>
                  <a:lnTo>
                    <a:pt x="15697" y="0"/>
                  </a:lnTo>
                  <a:lnTo>
                    <a:pt x="15697" y="4648"/>
                  </a:lnTo>
                  <a:lnTo>
                    <a:pt x="4991" y="11176"/>
                  </a:lnTo>
                  <a:lnTo>
                    <a:pt x="3479" y="12623"/>
                  </a:lnTo>
                  <a:lnTo>
                    <a:pt x="0" y="17272"/>
                  </a:lnTo>
                  <a:lnTo>
                    <a:pt x="152" y="20320"/>
                  </a:lnTo>
                  <a:lnTo>
                    <a:pt x="292" y="21323"/>
                  </a:lnTo>
                  <a:lnTo>
                    <a:pt x="39420" y="21323"/>
                  </a:lnTo>
                  <a:close/>
                </a:path>
                <a:path w="897890" h="26034">
                  <a:moveTo>
                    <a:pt x="897534" y="25844"/>
                  </a:moveTo>
                  <a:lnTo>
                    <a:pt x="891159" y="18326"/>
                  </a:lnTo>
                  <a:lnTo>
                    <a:pt x="880325" y="12153"/>
                  </a:lnTo>
                  <a:lnTo>
                    <a:pt x="875665" y="10668"/>
                  </a:lnTo>
                  <a:lnTo>
                    <a:pt x="868400" y="12369"/>
                  </a:lnTo>
                  <a:lnTo>
                    <a:pt x="866254" y="13335"/>
                  </a:lnTo>
                  <a:lnTo>
                    <a:pt x="857821" y="18453"/>
                  </a:lnTo>
                  <a:lnTo>
                    <a:pt x="854443" y="24460"/>
                  </a:lnTo>
                  <a:lnTo>
                    <a:pt x="845832" y="25844"/>
                  </a:lnTo>
                  <a:lnTo>
                    <a:pt x="897534" y="25844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1567159" y="7007352"/>
              <a:ext cx="66675" cy="100330"/>
            </a:xfrm>
            <a:custGeom>
              <a:avLst/>
              <a:gdLst/>
              <a:ahLst/>
              <a:cxnLst/>
              <a:rect l="l" t="t" r="r" b="b"/>
              <a:pathLst>
                <a:path w="66675" h="100329">
                  <a:moveTo>
                    <a:pt x="66522" y="0"/>
                  </a:moveTo>
                  <a:lnTo>
                    <a:pt x="0" y="0"/>
                  </a:lnTo>
                  <a:lnTo>
                    <a:pt x="0" y="100291"/>
                  </a:lnTo>
                  <a:lnTo>
                    <a:pt x="66522" y="100291"/>
                  </a:lnTo>
                  <a:lnTo>
                    <a:pt x="6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07268" y="7080504"/>
              <a:ext cx="190499" cy="176783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0459213" y="6899153"/>
              <a:ext cx="1163955" cy="709930"/>
            </a:xfrm>
            <a:custGeom>
              <a:avLst/>
              <a:gdLst/>
              <a:ahLst/>
              <a:cxnLst/>
              <a:rect l="l" t="t" r="r" b="b"/>
              <a:pathLst>
                <a:path w="1163954" h="709929">
                  <a:moveTo>
                    <a:pt x="1157071" y="49225"/>
                  </a:moveTo>
                  <a:lnTo>
                    <a:pt x="1155954" y="49110"/>
                  </a:lnTo>
                  <a:lnTo>
                    <a:pt x="1154125" y="44259"/>
                  </a:lnTo>
                  <a:lnTo>
                    <a:pt x="1150429" y="38506"/>
                  </a:lnTo>
                  <a:lnTo>
                    <a:pt x="1143266" y="38506"/>
                  </a:lnTo>
                  <a:lnTo>
                    <a:pt x="1141450" y="31508"/>
                  </a:lnTo>
                  <a:lnTo>
                    <a:pt x="1138529" y="25095"/>
                  </a:lnTo>
                  <a:lnTo>
                    <a:pt x="1133932" y="25095"/>
                  </a:lnTo>
                  <a:lnTo>
                    <a:pt x="1126629" y="25095"/>
                  </a:lnTo>
                  <a:lnTo>
                    <a:pt x="1104925" y="9918"/>
                  </a:lnTo>
                  <a:lnTo>
                    <a:pt x="1100378" y="10998"/>
                  </a:lnTo>
                  <a:lnTo>
                    <a:pt x="1097711" y="11620"/>
                  </a:lnTo>
                  <a:lnTo>
                    <a:pt x="1095578" y="12585"/>
                  </a:lnTo>
                  <a:lnTo>
                    <a:pt x="1093685" y="13754"/>
                  </a:lnTo>
                  <a:lnTo>
                    <a:pt x="1087208" y="17703"/>
                  </a:lnTo>
                  <a:lnTo>
                    <a:pt x="1083856" y="23710"/>
                  </a:lnTo>
                  <a:lnTo>
                    <a:pt x="1075309" y="25095"/>
                  </a:lnTo>
                  <a:lnTo>
                    <a:pt x="874598" y="25095"/>
                  </a:lnTo>
                  <a:lnTo>
                    <a:pt x="697014" y="25095"/>
                  </a:lnTo>
                  <a:lnTo>
                    <a:pt x="658660" y="25095"/>
                  </a:lnTo>
                  <a:lnTo>
                    <a:pt x="484098" y="25095"/>
                  </a:lnTo>
                  <a:lnTo>
                    <a:pt x="484098" y="20942"/>
                  </a:lnTo>
                  <a:lnTo>
                    <a:pt x="310553" y="20942"/>
                  </a:lnTo>
                  <a:lnTo>
                    <a:pt x="267995" y="20942"/>
                  </a:lnTo>
                  <a:lnTo>
                    <a:pt x="267589" y="19913"/>
                  </a:lnTo>
                  <a:lnTo>
                    <a:pt x="258559" y="9220"/>
                  </a:lnTo>
                  <a:lnTo>
                    <a:pt x="253898" y="5676"/>
                  </a:lnTo>
                  <a:lnTo>
                    <a:pt x="253136" y="0"/>
                  </a:lnTo>
                  <a:lnTo>
                    <a:pt x="244817" y="0"/>
                  </a:lnTo>
                  <a:lnTo>
                    <a:pt x="244817" y="4559"/>
                  </a:lnTo>
                  <a:lnTo>
                    <a:pt x="236486" y="9677"/>
                  </a:lnTo>
                  <a:lnTo>
                    <a:pt x="234353" y="10972"/>
                  </a:lnTo>
                  <a:lnTo>
                    <a:pt x="232879" y="12395"/>
                  </a:lnTo>
                  <a:lnTo>
                    <a:pt x="231863" y="13754"/>
                  </a:lnTo>
                  <a:lnTo>
                    <a:pt x="229476" y="16967"/>
                  </a:lnTo>
                  <a:lnTo>
                    <a:pt x="229628" y="19951"/>
                  </a:lnTo>
                  <a:lnTo>
                    <a:pt x="229755" y="20942"/>
                  </a:lnTo>
                  <a:lnTo>
                    <a:pt x="185420" y="20942"/>
                  </a:lnTo>
                  <a:lnTo>
                    <a:pt x="179832" y="28956"/>
                  </a:lnTo>
                  <a:lnTo>
                    <a:pt x="172808" y="42545"/>
                  </a:lnTo>
                  <a:lnTo>
                    <a:pt x="169252" y="42545"/>
                  </a:lnTo>
                  <a:lnTo>
                    <a:pt x="168402" y="44183"/>
                  </a:lnTo>
                  <a:lnTo>
                    <a:pt x="167259" y="46431"/>
                  </a:lnTo>
                  <a:lnTo>
                    <a:pt x="166090" y="48831"/>
                  </a:lnTo>
                  <a:lnTo>
                    <a:pt x="164909" y="51308"/>
                  </a:lnTo>
                  <a:lnTo>
                    <a:pt x="163436" y="51460"/>
                  </a:lnTo>
                  <a:lnTo>
                    <a:pt x="161302" y="51612"/>
                  </a:lnTo>
                  <a:lnTo>
                    <a:pt x="158648" y="51612"/>
                  </a:lnTo>
                  <a:lnTo>
                    <a:pt x="120624" y="36588"/>
                  </a:lnTo>
                  <a:lnTo>
                    <a:pt x="115760" y="31076"/>
                  </a:lnTo>
                  <a:lnTo>
                    <a:pt x="109588" y="29908"/>
                  </a:lnTo>
                  <a:lnTo>
                    <a:pt x="105244" y="29908"/>
                  </a:lnTo>
                  <a:lnTo>
                    <a:pt x="97713" y="29908"/>
                  </a:lnTo>
                  <a:lnTo>
                    <a:pt x="89890" y="33540"/>
                  </a:lnTo>
                  <a:lnTo>
                    <a:pt x="87820" y="37998"/>
                  </a:lnTo>
                  <a:lnTo>
                    <a:pt x="86956" y="39890"/>
                  </a:lnTo>
                  <a:lnTo>
                    <a:pt x="87198" y="41833"/>
                  </a:lnTo>
                  <a:lnTo>
                    <a:pt x="88455" y="43319"/>
                  </a:lnTo>
                  <a:lnTo>
                    <a:pt x="89750" y="44831"/>
                  </a:lnTo>
                  <a:lnTo>
                    <a:pt x="92964" y="46647"/>
                  </a:lnTo>
                  <a:lnTo>
                    <a:pt x="99542" y="50279"/>
                  </a:lnTo>
                  <a:lnTo>
                    <a:pt x="113550" y="58254"/>
                  </a:lnTo>
                  <a:lnTo>
                    <a:pt x="128841" y="68630"/>
                  </a:lnTo>
                  <a:lnTo>
                    <a:pt x="141782" y="81038"/>
                  </a:lnTo>
                  <a:lnTo>
                    <a:pt x="148805" y="95173"/>
                  </a:lnTo>
                  <a:lnTo>
                    <a:pt x="146392" y="105308"/>
                  </a:lnTo>
                  <a:lnTo>
                    <a:pt x="144437" y="115811"/>
                  </a:lnTo>
                  <a:lnTo>
                    <a:pt x="143002" y="126644"/>
                  </a:lnTo>
                  <a:lnTo>
                    <a:pt x="142151" y="137782"/>
                  </a:lnTo>
                  <a:lnTo>
                    <a:pt x="141630" y="138353"/>
                  </a:lnTo>
                  <a:lnTo>
                    <a:pt x="141312" y="139090"/>
                  </a:lnTo>
                  <a:lnTo>
                    <a:pt x="141274" y="140106"/>
                  </a:lnTo>
                  <a:lnTo>
                    <a:pt x="139547" y="146634"/>
                  </a:lnTo>
                  <a:lnTo>
                    <a:pt x="133807" y="157403"/>
                  </a:lnTo>
                  <a:lnTo>
                    <a:pt x="122859" y="168097"/>
                  </a:lnTo>
                  <a:lnTo>
                    <a:pt x="105486" y="174383"/>
                  </a:lnTo>
                  <a:lnTo>
                    <a:pt x="94056" y="176199"/>
                  </a:lnTo>
                  <a:lnTo>
                    <a:pt x="85648" y="178308"/>
                  </a:lnTo>
                  <a:lnTo>
                    <a:pt x="79781" y="180606"/>
                  </a:lnTo>
                  <a:lnTo>
                    <a:pt x="76022" y="182994"/>
                  </a:lnTo>
                  <a:lnTo>
                    <a:pt x="74904" y="182867"/>
                  </a:lnTo>
                  <a:lnTo>
                    <a:pt x="73761" y="182740"/>
                  </a:lnTo>
                  <a:lnTo>
                    <a:pt x="72618" y="182613"/>
                  </a:lnTo>
                  <a:lnTo>
                    <a:pt x="71970" y="182499"/>
                  </a:lnTo>
                  <a:lnTo>
                    <a:pt x="69380" y="182118"/>
                  </a:lnTo>
                  <a:lnTo>
                    <a:pt x="65722" y="182118"/>
                  </a:lnTo>
                  <a:lnTo>
                    <a:pt x="59105" y="182524"/>
                  </a:lnTo>
                  <a:lnTo>
                    <a:pt x="27203" y="209194"/>
                  </a:lnTo>
                  <a:lnTo>
                    <a:pt x="27660" y="215087"/>
                  </a:lnTo>
                  <a:lnTo>
                    <a:pt x="29070" y="220840"/>
                  </a:lnTo>
                  <a:lnTo>
                    <a:pt x="33147" y="225196"/>
                  </a:lnTo>
                  <a:lnTo>
                    <a:pt x="38290" y="226466"/>
                  </a:lnTo>
                  <a:lnTo>
                    <a:pt x="39674" y="226822"/>
                  </a:lnTo>
                  <a:lnTo>
                    <a:pt x="42062" y="227114"/>
                  </a:lnTo>
                  <a:lnTo>
                    <a:pt x="45694" y="227545"/>
                  </a:lnTo>
                  <a:lnTo>
                    <a:pt x="65303" y="230428"/>
                  </a:lnTo>
                  <a:lnTo>
                    <a:pt x="89992" y="236715"/>
                  </a:lnTo>
                  <a:lnTo>
                    <a:pt x="112699" y="248361"/>
                  </a:lnTo>
                  <a:lnTo>
                    <a:pt x="126301" y="267271"/>
                  </a:lnTo>
                  <a:lnTo>
                    <a:pt x="130454" y="292125"/>
                  </a:lnTo>
                  <a:lnTo>
                    <a:pt x="126288" y="316636"/>
                  </a:lnTo>
                  <a:lnTo>
                    <a:pt x="112522" y="347916"/>
                  </a:lnTo>
                  <a:lnTo>
                    <a:pt x="87871" y="393103"/>
                  </a:lnTo>
                  <a:lnTo>
                    <a:pt x="87782" y="393268"/>
                  </a:lnTo>
                  <a:lnTo>
                    <a:pt x="85928" y="396989"/>
                  </a:lnTo>
                  <a:lnTo>
                    <a:pt x="85991" y="400786"/>
                  </a:lnTo>
                  <a:lnTo>
                    <a:pt x="87998" y="403999"/>
                  </a:lnTo>
                  <a:lnTo>
                    <a:pt x="90957" y="408825"/>
                  </a:lnTo>
                  <a:lnTo>
                    <a:pt x="97751" y="411480"/>
                  </a:lnTo>
                  <a:lnTo>
                    <a:pt x="107124" y="411480"/>
                  </a:lnTo>
                  <a:lnTo>
                    <a:pt x="107302" y="411480"/>
                  </a:lnTo>
                  <a:lnTo>
                    <a:pt x="107467" y="411454"/>
                  </a:lnTo>
                  <a:lnTo>
                    <a:pt x="107619" y="411454"/>
                  </a:lnTo>
                  <a:lnTo>
                    <a:pt x="106070" y="412927"/>
                  </a:lnTo>
                  <a:lnTo>
                    <a:pt x="104863" y="414667"/>
                  </a:lnTo>
                  <a:lnTo>
                    <a:pt x="104038" y="416699"/>
                  </a:lnTo>
                  <a:lnTo>
                    <a:pt x="103238" y="418617"/>
                  </a:lnTo>
                  <a:lnTo>
                    <a:pt x="97713" y="427291"/>
                  </a:lnTo>
                  <a:lnTo>
                    <a:pt x="91274" y="437349"/>
                  </a:lnTo>
                  <a:lnTo>
                    <a:pt x="69532" y="471970"/>
                  </a:lnTo>
                  <a:lnTo>
                    <a:pt x="43764" y="515594"/>
                  </a:lnTo>
                  <a:lnTo>
                    <a:pt x="19697" y="562051"/>
                  </a:lnTo>
                  <a:lnTo>
                    <a:pt x="2959" y="605193"/>
                  </a:lnTo>
                  <a:lnTo>
                    <a:pt x="0" y="641540"/>
                  </a:lnTo>
                  <a:lnTo>
                    <a:pt x="2019" y="652792"/>
                  </a:lnTo>
                  <a:lnTo>
                    <a:pt x="6388" y="660717"/>
                  </a:lnTo>
                  <a:lnTo>
                    <a:pt x="11811" y="667054"/>
                  </a:lnTo>
                  <a:lnTo>
                    <a:pt x="20116" y="668642"/>
                  </a:lnTo>
                  <a:lnTo>
                    <a:pt x="27559" y="668934"/>
                  </a:lnTo>
                  <a:lnTo>
                    <a:pt x="28854" y="670814"/>
                  </a:lnTo>
                  <a:lnTo>
                    <a:pt x="271424" y="708863"/>
                  </a:lnTo>
                  <a:lnTo>
                    <a:pt x="273088" y="705192"/>
                  </a:lnTo>
                  <a:lnTo>
                    <a:pt x="280352" y="706399"/>
                  </a:lnTo>
                  <a:lnTo>
                    <a:pt x="288556" y="707974"/>
                  </a:lnTo>
                  <a:lnTo>
                    <a:pt x="296367" y="709333"/>
                  </a:lnTo>
                  <a:lnTo>
                    <a:pt x="302475" y="709917"/>
                  </a:lnTo>
                  <a:lnTo>
                    <a:pt x="310032" y="709917"/>
                  </a:lnTo>
                  <a:lnTo>
                    <a:pt x="308521" y="702335"/>
                  </a:lnTo>
                  <a:lnTo>
                    <a:pt x="304482" y="701319"/>
                  </a:lnTo>
                  <a:lnTo>
                    <a:pt x="296392" y="700252"/>
                  </a:lnTo>
                  <a:lnTo>
                    <a:pt x="290753" y="698741"/>
                  </a:lnTo>
                  <a:lnTo>
                    <a:pt x="286905" y="697344"/>
                  </a:lnTo>
                  <a:lnTo>
                    <a:pt x="291211" y="697344"/>
                  </a:lnTo>
                  <a:lnTo>
                    <a:pt x="291985" y="694575"/>
                  </a:lnTo>
                  <a:lnTo>
                    <a:pt x="311950" y="626071"/>
                  </a:lnTo>
                  <a:lnTo>
                    <a:pt x="331457" y="561759"/>
                  </a:lnTo>
                  <a:lnTo>
                    <a:pt x="352958" y="494690"/>
                  </a:lnTo>
                  <a:lnTo>
                    <a:pt x="373176" y="437743"/>
                  </a:lnTo>
                  <a:lnTo>
                    <a:pt x="407962" y="383882"/>
                  </a:lnTo>
                  <a:lnTo>
                    <a:pt x="453364" y="368160"/>
                  </a:lnTo>
                  <a:lnTo>
                    <a:pt x="477532" y="367182"/>
                  </a:lnTo>
                  <a:lnTo>
                    <a:pt x="580453" y="367182"/>
                  </a:lnTo>
                  <a:lnTo>
                    <a:pt x="608380" y="361378"/>
                  </a:lnTo>
                  <a:lnTo>
                    <a:pt x="629970" y="344995"/>
                  </a:lnTo>
                  <a:lnTo>
                    <a:pt x="643902" y="319582"/>
                  </a:lnTo>
                  <a:lnTo>
                    <a:pt x="648830" y="286689"/>
                  </a:lnTo>
                  <a:lnTo>
                    <a:pt x="650608" y="270954"/>
                  </a:lnTo>
                  <a:lnTo>
                    <a:pt x="655612" y="257759"/>
                  </a:lnTo>
                  <a:lnTo>
                    <a:pt x="663295" y="246989"/>
                  </a:lnTo>
                  <a:lnTo>
                    <a:pt x="673150" y="238582"/>
                  </a:lnTo>
                  <a:lnTo>
                    <a:pt x="673265" y="238760"/>
                  </a:lnTo>
                  <a:lnTo>
                    <a:pt x="674014" y="238150"/>
                  </a:lnTo>
                  <a:lnTo>
                    <a:pt x="708990" y="227050"/>
                  </a:lnTo>
                  <a:lnTo>
                    <a:pt x="714933" y="227050"/>
                  </a:lnTo>
                  <a:lnTo>
                    <a:pt x="910437" y="227050"/>
                  </a:lnTo>
                  <a:lnTo>
                    <a:pt x="920483" y="227050"/>
                  </a:lnTo>
                  <a:lnTo>
                    <a:pt x="924623" y="217144"/>
                  </a:lnTo>
                  <a:lnTo>
                    <a:pt x="924623" y="211162"/>
                  </a:lnTo>
                  <a:lnTo>
                    <a:pt x="1130884" y="211162"/>
                  </a:lnTo>
                  <a:lnTo>
                    <a:pt x="1138402" y="211162"/>
                  </a:lnTo>
                  <a:lnTo>
                    <a:pt x="1140371" y="203771"/>
                  </a:lnTo>
                  <a:lnTo>
                    <a:pt x="1140841" y="192481"/>
                  </a:lnTo>
                  <a:lnTo>
                    <a:pt x="1145768" y="192481"/>
                  </a:lnTo>
                  <a:lnTo>
                    <a:pt x="1150099" y="188836"/>
                  </a:lnTo>
                  <a:lnTo>
                    <a:pt x="1152067" y="184086"/>
                  </a:lnTo>
                  <a:lnTo>
                    <a:pt x="1152144" y="175082"/>
                  </a:lnTo>
                  <a:lnTo>
                    <a:pt x="1150810" y="158635"/>
                  </a:lnTo>
                  <a:lnTo>
                    <a:pt x="1150747" y="157988"/>
                  </a:lnTo>
                  <a:lnTo>
                    <a:pt x="1150683" y="157289"/>
                  </a:lnTo>
                  <a:lnTo>
                    <a:pt x="1150645" y="156629"/>
                  </a:lnTo>
                  <a:lnTo>
                    <a:pt x="1150924" y="156629"/>
                  </a:lnTo>
                  <a:lnTo>
                    <a:pt x="1151153" y="137083"/>
                  </a:lnTo>
                  <a:lnTo>
                    <a:pt x="1153566" y="120853"/>
                  </a:lnTo>
                  <a:lnTo>
                    <a:pt x="1156335" y="109753"/>
                  </a:lnTo>
                  <a:lnTo>
                    <a:pt x="1157655" y="105638"/>
                  </a:lnTo>
                  <a:lnTo>
                    <a:pt x="1157655" y="103263"/>
                  </a:lnTo>
                  <a:lnTo>
                    <a:pt x="1160145" y="100101"/>
                  </a:lnTo>
                  <a:lnTo>
                    <a:pt x="1162138" y="94145"/>
                  </a:lnTo>
                  <a:lnTo>
                    <a:pt x="1163459" y="86017"/>
                  </a:lnTo>
                  <a:lnTo>
                    <a:pt x="1163942" y="76352"/>
                  </a:lnTo>
                  <a:lnTo>
                    <a:pt x="1163408" y="66230"/>
                  </a:lnTo>
                  <a:lnTo>
                    <a:pt x="1161948" y="57823"/>
                  </a:lnTo>
                  <a:lnTo>
                    <a:pt x="1159764" y="51904"/>
                  </a:lnTo>
                  <a:lnTo>
                    <a:pt x="1157071" y="49225"/>
                  </a:lnTo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459199" y="6929640"/>
              <a:ext cx="1164590" cy="679450"/>
            </a:xfrm>
            <a:custGeom>
              <a:avLst/>
              <a:gdLst/>
              <a:ahLst/>
              <a:cxnLst/>
              <a:rect l="l" t="t" r="r" b="b"/>
              <a:pathLst>
                <a:path w="1164590" h="679450">
                  <a:moveTo>
                    <a:pt x="308864" y="679411"/>
                  </a:moveTo>
                  <a:lnTo>
                    <a:pt x="307936" y="675132"/>
                  </a:lnTo>
                  <a:lnTo>
                    <a:pt x="272796" y="675132"/>
                  </a:lnTo>
                  <a:lnTo>
                    <a:pt x="279882" y="676211"/>
                  </a:lnTo>
                  <a:lnTo>
                    <a:pt x="287896" y="677646"/>
                  </a:lnTo>
                  <a:lnTo>
                    <a:pt x="295516" y="678878"/>
                  </a:lnTo>
                  <a:lnTo>
                    <a:pt x="301485" y="679411"/>
                  </a:lnTo>
                  <a:lnTo>
                    <a:pt x="308864" y="679411"/>
                  </a:lnTo>
                  <a:close/>
                </a:path>
                <a:path w="1164590" h="679450">
                  <a:moveTo>
                    <a:pt x="385559" y="381000"/>
                  </a:moveTo>
                  <a:lnTo>
                    <a:pt x="107683" y="381000"/>
                  </a:lnTo>
                  <a:lnTo>
                    <a:pt x="106146" y="382498"/>
                  </a:lnTo>
                  <a:lnTo>
                    <a:pt x="104927" y="384225"/>
                  </a:lnTo>
                  <a:lnTo>
                    <a:pt x="103301" y="388162"/>
                  </a:lnTo>
                  <a:lnTo>
                    <a:pt x="69557" y="441388"/>
                  </a:lnTo>
                  <a:lnTo>
                    <a:pt x="43789" y="484873"/>
                  </a:lnTo>
                  <a:lnTo>
                    <a:pt x="19710" y="531228"/>
                  </a:lnTo>
                  <a:lnTo>
                    <a:pt x="2959" y="574243"/>
                  </a:lnTo>
                  <a:lnTo>
                    <a:pt x="0" y="610501"/>
                  </a:lnTo>
                  <a:lnTo>
                    <a:pt x="2006" y="621741"/>
                  </a:lnTo>
                  <a:lnTo>
                    <a:pt x="6388" y="629640"/>
                  </a:lnTo>
                  <a:lnTo>
                    <a:pt x="11811" y="635977"/>
                  </a:lnTo>
                  <a:lnTo>
                    <a:pt x="20154" y="637552"/>
                  </a:lnTo>
                  <a:lnTo>
                    <a:pt x="27584" y="637870"/>
                  </a:lnTo>
                  <a:lnTo>
                    <a:pt x="28879" y="639699"/>
                  </a:lnTo>
                  <a:lnTo>
                    <a:pt x="271576" y="677659"/>
                  </a:lnTo>
                  <a:lnTo>
                    <a:pt x="273240" y="674001"/>
                  </a:lnTo>
                  <a:lnTo>
                    <a:pt x="309245" y="674001"/>
                  </a:lnTo>
                  <a:lnTo>
                    <a:pt x="308686" y="671182"/>
                  </a:lnTo>
                  <a:lnTo>
                    <a:pt x="304647" y="670166"/>
                  </a:lnTo>
                  <a:lnTo>
                    <a:pt x="296570" y="669099"/>
                  </a:lnTo>
                  <a:lnTo>
                    <a:pt x="290918" y="667588"/>
                  </a:lnTo>
                  <a:lnTo>
                    <a:pt x="287070" y="666203"/>
                  </a:lnTo>
                  <a:lnTo>
                    <a:pt x="291376" y="666203"/>
                  </a:lnTo>
                  <a:lnTo>
                    <a:pt x="312115" y="595096"/>
                  </a:lnTo>
                  <a:lnTo>
                    <a:pt x="331635" y="530948"/>
                  </a:lnTo>
                  <a:lnTo>
                    <a:pt x="353148" y="464019"/>
                  </a:lnTo>
                  <a:lnTo>
                    <a:pt x="373380" y="407238"/>
                  </a:lnTo>
                  <a:lnTo>
                    <a:pt x="385559" y="381000"/>
                  </a:lnTo>
                  <a:close/>
                </a:path>
                <a:path w="1164590" h="679450">
                  <a:moveTo>
                    <a:pt x="1152042" y="153276"/>
                  </a:moveTo>
                  <a:lnTo>
                    <a:pt x="607301" y="153276"/>
                  </a:lnTo>
                  <a:lnTo>
                    <a:pt x="607301" y="244411"/>
                  </a:lnTo>
                  <a:lnTo>
                    <a:pt x="605053" y="256082"/>
                  </a:lnTo>
                  <a:lnTo>
                    <a:pt x="576338" y="290283"/>
                  </a:lnTo>
                  <a:lnTo>
                    <a:pt x="560565" y="294551"/>
                  </a:lnTo>
                  <a:lnTo>
                    <a:pt x="500811" y="294551"/>
                  </a:lnTo>
                  <a:lnTo>
                    <a:pt x="495122" y="288086"/>
                  </a:lnTo>
                  <a:lnTo>
                    <a:pt x="488734" y="277672"/>
                  </a:lnTo>
                  <a:lnTo>
                    <a:pt x="483311" y="262293"/>
                  </a:lnTo>
                  <a:lnTo>
                    <a:pt x="480580" y="240919"/>
                  </a:lnTo>
                  <a:lnTo>
                    <a:pt x="482092" y="220243"/>
                  </a:lnTo>
                  <a:lnTo>
                    <a:pt x="486765" y="203530"/>
                  </a:lnTo>
                  <a:lnTo>
                    <a:pt x="492556" y="191223"/>
                  </a:lnTo>
                  <a:lnTo>
                    <a:pt x="497446" y="183743"/>
                  </a:lnTo>
                  <a:lnTo>
                    <a:pt x="567016" y="183743"/>
                  </a:lnTo>
                  <a:lnTo>
                    <a:pt x="601687" y="213309"/>
                  </a:lnTo>
                  <a:lnTo>
                    <a:pt x="607301" y="244411"/>
                  </a:lnTo>
                  <a:lnTo>
                    <a:pt x="607301" y="153276"/>
                  </a:lnTo>
                  <a:lnTo>
                    <a:pt x="74803" y="153276"/>
                  </a:lnTo>
                  <a:lnTo>
                    <a:pt x="68122" y="152400"/>
                  </a:lnTo>
                  <a:lnTo>
                    <a:pt x="64465" y="152400"/>
                  </a:lnTo>
                  <a:lnTo>
                    <a:pt x="57835" y="152806"/>
                  </a:lnTo>
                  <a:lnTo>
                    <a:pt x="25908" y="179324"/>
                  </a:lnTo>
                  <a:lnTo>
                    <a:pt x="26365" y="185191"/>
                  </a:lnTo>
                  <a:lnTo>
                    <a:pt x="27787" y="190868"/>
                  </a:lnTo>
                  <a:lnTo>
                    <a:pt x="31877" y="195211"/>
                  </a:lnTo>
                  <a:lnTo>
                    <a:pt x="38392" y="196811"/>
                  </a:lnTo>
                  <a:lnTo>
                    <a:pt x="64046" y="200418"/>
                  </a:lnTo>
                  <a:lnTo>
                    <a:pt x="88760" y="206667"/>
                  </a:lnTo>
                  <a:lnTo>
                    <a:pt x="111493" y="218224"/>
                  </a:lnTo>
                  <a:lnTo>
                    <a:pt x="125107" y="237032"/>
                  </a:lnTo>
                  <a:lnTo>
                    <a:pt x="129260" y="261734"/>
                  </a:lnTo>
                  <a:lnTo>
                    <a:pt x="125095" y="286105"/>
                  </a:lnTo>
                  <a:lnTo>
                    <a:pt x="111315" y="317220"/>
                  </a:lnTo>
                  <a:lnTo>
                    <a:pt x="86550" y="362292"/>
                  </a:lnTo>
                  <a:lnTo>
                    <a:pt x="84696" y="365988"/>
                  </a:lnTo>
                  <a:lnTo>
                    <a:pt x="84759" y="369785"/>
                  </a:lnTo>
                  <a:lnTo>
                    <a:pt x="89738" y="377748"/>
                  </a:lnTo>
                  <a:lnTo>
                    <a:pt x="96532" y="380390"/>
                  </a:lnTo>
                  <a:lnTo>
                    <a:pt x="384454" y="380365"/>
                  </a:lnTo>
                  <a:lnTo>
                    <a:pt x="428980" y="341998"/>
                  </a:lnTo>
                  <a:lnTo>
                    <a:pt x="476732" y="336372"/>
                  </a:lnTo>
                  <a:lnTo>
                    <a:pt x="579780" y="336372"/>
                  </a:lnTo>
                  <a:lnTo>
                    <a:pt x="607745" y="330606"/>
                  </a:lnTo>
                  <a:lnTo>
                    <a:pt x="629348" y="314312"/>
                  </a:lnTo>
                  <a:lnTo>
                    <a:pt x="639838" y="295300"/>
                  </a:lnTo>
                  <a:lnTo>
                    <a:pt x="640918" y="295300"/>
                  </a:lnTo>
                  <a:lnTo>
                    <a:pt x="643953" y="289712"/>
                  </a:lnTo>
                  <a:lnTo>
                    <a:pt x="648881" y="256514"/>
                  </a:lnTo>
                  <a:lnTo>
                    <a:pt x="650659" y="240665"/>
                  </a:lnTo>
                  <a:lnTo>
                    <a:pt x="655662" y="227355"/>
                  </a:lnTo>
                  <a:lnTo>
                    <a:pt x="663359" y="216484"/>
                  </a:lnTo>
                  <a:lnTo>
                    <a:pt x="672172" y="208915"/>
                  </a:lnTo>
                  <a:lnTo>
                    <a:pt x="672376" y="209207"/>
                  </a:lnTo>
                  <a:lnTo>
                    <a:pt x="672922" y="208788"/>
                  </a:lnTo>
                  <a:lnTo>
                    <a:pt x="672312" y="208788"/>
                  </a:lnTo>
                  <a:lnTo>
                    <a:pt x="673227" y="208013"/>
                  </a:lnTo>
                  <a:lnTo>
                    <a:pt x="673569" y="208013"/>
                  </a:lnTo>
                  <a:lnTo>
                    <a:pt x="674090" y="207556"/>
                  </a:lnTo>
                  <a:lnTo>
                    <a:pt x="709091" y="196380"/>
                  </a:lnTo>
                  <a:lnTo>
                    <a:pt x="920788" y="196380"/>
                  </a:lnTo>
                  <a:lnTo>
                    <a:pt x="924928" y="186385"/>
                  </a:lnTo>
                  <a:lnTo>
                    <a:pt x="924928" y="182867"/>
                  </a:lnTo>
                  <a:lnTo>
                    <a:pt x="924331" y="182867"/>
                  </a:lnTo>
                  <a:lnTo>
                    <a:pt x="924331" y="181241"/>
                  </a:lnTo>
                  <a:lnTo>
                    <a:pt x="1138351" y="181241"/>
                  </a:lnTo>
                  <a:lnTo>
                    <a:pt x="1140320" y="173939"/>
                  </a:lnTo>
                  <a:lnTo>
                    <a:pt x="1140815" y="162674"/>
                  </a:lnTo>
                  <a:lnTo>
                    <a:pt x="1145730" y="162674"/>
                  </a:lnTo>
                  <a:lnTo>
                    <a:pt x="1150073" y="159054"/>
                  </a:lnTo>
                  <a:lnTo>
                    <a:pt x="1152042" y="154330"/>
                  </a:lnTo>
                  <a:lnTo>
                    <a:pt x="1152042" y="153276"/>
                  </a:lnTo>
                  <a:close/>
                </a:path>
                <a:path w="1164590" h="679450">
                  <a:moveTo>
                    <a:pt x="1164094" y="46253"/>
                  </a:moveTo>
                  <a:lnTo>
                    <a:pt x="1163561" y="36156"/>
                  </a:lnTo>
                  <a:lnTo>
                    <a:pt x="1162100" y="27787"/>
                  </a:lnTo>
                  <a:lnTo>
                    <a:pt x="1159916" y="21894"/>
                  </a:lnTo>
                  <a:lnTo>
                    <a:pt x="1159649" y="21628"/>
                  </a:lnTo>
                  <a:lnTo>
                    <a:pt x="158838" y="21628"/>
                  </a:lnTo>
                  <a:lnTo>
                    <a:pt x="150787" y="21120"/>
                  </a:lnTo>
                  <a:lnTo>
                    <a:pt x="140957" y="19024"/>
                  </a:lnTo>
                  <a:lnTo>
                    <a:pt x="130568" y="14478"/>
                  </a:lnTo>
                  <a:lnTo>
                    <a:pt x="120789" y="6642"/>
                  </a:lnTo>
                  <a:lnTo>
                    <a:pt x="115925" y="1193"/>
                  </a:lnTo>
                  <a:lnTo>
                    <a:pt x="109753" y="0"/>
                  </a:lnTo>
                  <a:lnTo>
                    <a:pt x="97878" y="0"/>
                  </a:lnTo>
                  <a:lnTo>
                    <a:pt x="90055" y="3632"/>
                  </a:lnTo>
                  <a:lnTo>
                    <a:pt x="87122" y="9944"/>
                  </a:lnTo>
                  <a:lnTo>
                    <a:pt x="87363" y="11887"/>
                  </a:lnTo>
                  <a:lnTo>
                    <a:pt x="89916" y="14859"/>
                  </a:lnTo>
                  <a:lnTo>
                    <a:pt x="113715" y="28232"/>
                  </a:lnTo>
                  <a:lnTo>
                    <a:pt x="129006" y="38531"/>
                  </a:lnTo>
                  <a:lnTo>
                    <a:pt x="141947" y="50901"/>
                  </a:lnTo>
                  <a:lnTo>
                    <a:pt x="148971" y="64998"/>
                  </a:lnTo>
                  <a:lnTo>
                    <a:pt x="146558" y="75069"/>
                  </a:lnTo>
                  <a:lnTo>
                    <a:pt x="144602" y="85521"/>
                  </a:lnTo>
                  <a:lnTo>
                    <a:pt x="143167" y="96291"/>
                  </a:lnTo>
                  <a:lnTo>
                    <a:pt x="142316" y="107378"/>
                  </a:lnTo>
                  <a:lnTo>
                    <a:pt x="141478" y="108686"/>
                  </a:lnTo>
                  <a:lnTo>
                    <a:pt x="105651" y="143814"/>
                  </a:lnTo>
                  <a:lnTo>
                    <a:pt x="94246" y="145618"/>
                  </a:lnTo>
                  <a:lnTo>
                    <a:pt x="85839" y="147739"/>
                  </a:lnTo>
                  <a:lnTo>
                    <a:pt x="79984" y="150025"/>
                  </a:lnTo>
                  <a:lnTo>
                    <a:pt x="76212" y="152412"/>
                  </a:lnTo>
                  <a:lnTo>
                    <a:pt x="1152232" y="152412"/>
                  </a:lnTo>
                  <a:lnTo>
                    <a:pt x="1152296" y="145059"/>
                  </a:lnTo>
                  <a:lnTo>
                    <a:pt x="1141145" y="145059"/>
                  </a:lnTo>
                  <a:lnTo>
                    <a:pt x="1141145" y="144729"/>
                  </a:lnTo>
                  <a:lnTo>
                    <a:pt x="1151877" y="144729"/>
                  </a:lnTo>
                  <a:lnTo>
                    <a:pt x="1151813" y="143522"/>
                  </a:lnTo>
                  <a:lnTo>
                    <a:pt x="1150378" y="127800"/>
                  </a:lnTo>
                  <a:lnTo>
                    <a:pt x="1150289" y="126492"/>
                  </a:lnTo>
                  <a:lnTo>
                    <a:pt x="1141145" y="126492"/>
                  </a:lnTo>
                  <a:lnTo>
                    <a:pt x="1141145" y="114592"/>
                  </a:lnTo>
                  <a:lnTo>
                    <a:pt x="1141704" y="114592"/>
                  </a:lnTo>
                  <a:lnTo>
                    <a:pt x="1141704" y="110578"/>
                  </a:lnTo>
                  <a:lnTo>
                    <a:pt x="1151267" y="110578"/>
                  </a:lnTo>
                  <a:lnTo>
                    <a:pt x="1151305" y="106705"/>
                  </a:lnTo>
                  <a:lnTo>
                    <a:pt x="1153833" y="90055"/>
                  </a:lnTo>
                  <a:lnTo>
                    <a:pt x="1142225" y="90055"/>
                  </a:lnTo>
                  <a:lnTo>
                    <a:pt x="1142225" y="84950"/>
                  </a:lnTo>
                  <a:lnTo>
                    <a:pt x="1155115" y="84950"/>
                  </a:lnTo>
                  <a:lnTo>
                    <a:pt x="1156487" y="79502"/>
                  </a:lnTo>
                  <a:lnTo>
                    <a:pt x="1157808" y="75399"/>
                  </a:lnTo>
                  <a:lnTo>
                    <a:pt x="1157808" y="73012"/>
                  </a:lnTo>
                  <a:lnTo>
                    <a:pt x="1160297" y="69888"/>
                  </a:lnTo>
                  <a:lnTo>
                    <a:pt x="1162291" y="63969"/>
                  </a:lnTo>
                  <a:lnTo>
                    <a:pt x="1163612" y="55880"/>
                  </a:lnTo>
                  <a:lnTo>
                    <a:pt x="1164094" y="4625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1600688" y="704088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0" y="15239"/>
                  </a:moveTo>
                  <a:lnTo>
                    <a:pt x="10045" y="15239"/>
                  </a:lnTo>
                  <a:lnTo>
                    <a:pt x="10045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1600689" y="7014976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4" h="5715">
                  <a:moveTo>
                    <a:pt x="13271" y="0"/>
                  </a:moveTo>
                  <a:lnTo>
                    <a:pt x="63" y="0"/>
                  </a:lnTo>
                  <a:lnTo>
                    <a:pt x="0" y="5460"/>
                  </a:lnTo>
                  <a:lnTo>
                    <a:pt x="11950" y="5460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619232" y="6935724"/>
              <a:ext cx="999490" cy="0"/>
            </a:xfrm>
            <a:custGeom>
              <a:avLst/>
              <a:gdLst/>
              <a:ahLst/>
              <a:cxnLst/>
              <a:rect l="l" t="t" r="r" b="b"/>
              <a:pathLst>
                <a:path w="999490">
                  <a:moveTo>
                    <a:pt x="0" y="0"/>
                  </a:moveTo>
                  <a:lnTo>
                    <a:pt x="999299" y="0"/>
                  </a:lnTo>
                </a:path>
              </a:pathLst>
            </a:custGeom>
            <a:ln w="30480">
              <a:solidFill>
                <a:srgbClr val="AB0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687799" y="6899161"/>
              <a:ext cx="897890" cy="26034"/>
            </a:xfrm>
            <a:custGeom>
              <a:avLst/>
              <a:gdLst/>
              <a:ahLst/>
              <a:cxnLst/>
              <a:rect l="l" t="t" r="r" b="b"/>
              <a:pathLst>
                <a:path w="897890" h="26034">
                  <a:moveTo>
                    <a:pt x="39420" y="21323"/>
                  </a:moveTo>
                  <a:lnTo>
                    <a:pt x="29768" y="9372"/>
                  </a:lnTo>
                  <a:lnTo>
                    <a:pt x="24993" y="5778"/>
                  </a:lnTo>
                  <a:lnTo>
                    <a:pt x="24206" y="0"/>
                  </a:lnTo>
                  <a:lnTo>
                    <a:pt x="15697" y="0"/>
                  </a:lnTo>
                  <a:lnTo>
                    <a:pt x="15697" y="4610"/>
                  </a:lnTo>
                  <a:lnTo>
                    <a:pt x="4991" y="11150"/>
                  </a:lnTo>
                  <a:lnTo>
                    <a:pt x="3479" y="12598"/>
                  </a:lnTo>
                  <a:lnTo>
                    <a:pt x="0" y="17284"/>
                  </a:lnTo>
                  <a:lnTo>
                    <a:pt x="152" y="20294"/>
                  </a:lnTo>
                  <a:lnTo>
                    <a:pt x="292" y="21323"/>
                  </a:lnTo>
                  <a:lnTo>
                    <a:pt x="39420" y="21323"/>
                  </a:lnTo>
                  <a:close/>
                </a:path>
                <a:path w="897890" h="26034">
                  <a:moveTo>
                    <a:pt x="897534" y="25819"/>
                  </a:moveTo>
                  <a:lnTo>
                    <a:pt x="891159" y="18326"/>
                  </a:lnTo>
                  <a:lnTo>
                    <a:pt x="880325" y="12128"/>
                  </a:lnTo>
                  <a:lnTo>
                    <a:pt x="875665" y="10668"/>
                  </a:lnTo>
                  <a:lnTo>
                    <a:pt x="868400" y="12344"/>
                  </a:lnTo>
                  <a:lnTo>
                    <a:pt x="866254" y="13335"/>
                  </a:lnTo>
                  <a:lnTo>
                    <a:pt x="857821" y="18440"/>
                  </a:lnTo>
                  <a:lnTo>
                    <a:pt x="854443" y="24460"/>
                  </a:lnTo>
                  <a:lnTo>
                    <a:pt x="845832" y="25819"/>
                  </a:lnTo>
                  <a:lnTo>
                    <a:pt x="897534" y="25819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126980" y="6316980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7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57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8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5990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57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7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59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0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0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59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074152" y="4081272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5">
                  <a:moveTo>
                    <a:pt x="114300" y="0"/>
                  </a:moveTo>
                  <a:lnTo>
                    <a:pt x="0" y="0"/>
                  </a:lnTo>
                  <a:lnTo>
                    <a:pt x="0" y="743356"/>
                  </a:lnTo>
                  <a:lnTo>
                    <a:pt x="114300" y="74335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A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74152" y="4081272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5">
                  <a:moveTo>
                    <a:pt x="0" y="743356"/>
                  </a:moveTo>
                  <a:lnTo>
                    <a:pt x="114300" y="743356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743356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099040" y="4783074"/>
              <a:ext cx="1115060" cy="696595"/>
            </a:xfrm>
            <a:custGeom>
              <a:avLst/>
              <a:gdLst/>
              <a:ahLst/>
              <a:cxnLst/>
              <a:rect l="l" t="t" r="r" b="b"/>
              <a:pathLst>
                <a:path w="1115059" h="696595">
                  <a:moveTo>
                    <a:pt x="1114996" y="0"/>
                  </a:moveTo>
                  <a:lnTo>
                    <a:pt x="0" y="696048"/>
                  </a:lnTo>
                </a:path>
              </a:pathLst>
            </a:custGeom>
            <a:ln w="114299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049518" y="4783074"/>
              <a:ext cx="1115060" cy="696595"/>
            </a:xfrm>
            <a:custGeom>
              <a:avLst/>
              <a:gdLst/>
              <a:ahLst/>
              <a:cxnLst/>
              <a:rect l="l" t="t" r="r" b="b"/>
              <a:pathLst>
                <a:path w="1115059" h="696595">
                  <a:moveTo>
                    <a:pt x="0" y="0"/>
                  </a:moveTo>
                  <a:lnTo>
                    <a:pt x="1114996" y="696048"/>
                  </a:lnTo>
                </a:path>
              </a:pathLst>
            </a:custGeom>
            <a:ln w="114299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003028" y="6325363"/>
              <a:ext cx="1219200" cy="494030"/>
            </a:xfrm>
            <a:custGeom>
              <a:avLst/>
              <a:gdLst/>
              <a:ahLst/>
              <a:cxnLst/>
              <a:rect l="l" t="t" r="r" b="b"/>
              <a:pathLst>
                <a:path w="1219200" h="494029">
                  <a:moveTo>
                    <a:pt x="1219187" y="493598"/>
                  </a:moveTo>
                  <a:lnTo>
                    <a:pt x="0" y="0"/>
                  </a:lnTo>
                </a:path>
              </a:pathLst>
            </a:custGeom>
            <a:ln w="11430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040374" y="6325363"/>
              <a:ext cx="1219200" cy="494030"/>
            </a:xfrm>
            <a:custGeom>
              <a:avLst/>
              <a:gdLst/>
              <a:ahLst/>
              <a:cxnLst/>
              <a:rect l="l" t="t" r="r" b="b"/>
              <a:pathLst>
                <a:path w="1219200" h="494029">
                  <a:moveTo>
                    <a:pt x="0" y="493598"/>
                  </a:moveTo>
                  <a:lnTo>
                    <a:pt x="1219187" y="0"/>
                  </a:lnTo>
                </a:path>
              </a:pathLst>
            </a:custGeom>
            <a:ln w="11430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074152" y="6906768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4">
                  <a:moveTo>
                    <a:pt x="114300" y="0"/>
                  </a:moveTo>
                  <a:lnTo>
                    <a:pt x="0" y="0"/>
                  </a:lnTo>
                  <a:lnTo>
                    <a:pt x="0" y="743356"/>
                  </a:lnTo>
                  <a:lnTo>
                    <a:pt x="114300" y="74335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A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074152" y="6906768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4">
                  <a:moveTo>
                    <a:pt x="0" y="743356"/>
                  </a:moveTo>
                  <a:lnTo>
                    <a:pt x="114300" y="743356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743356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249" name="object 2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44974"/>
            <a:ext cx="1600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0" dirty="0">
                <a:solidFill>
                  <a:srgbClr val="FFFFFF"/>
                </a:solidFill>
              </a:rPr>
              <a:t>Go</a:t>
            </a:r>
            <a:r>
              <a:rPr sz="4400" spc="45" dirty="0">
                <a:solidFill>
                  <a:srgbClr val="FFFFFF"/>
                </a:solidFill>
              </a:rPr>
              <a:t>al</a:t>
            </a:r>
            <a:r>
              <a:rPr sz="4400" dirty="0">
                <a:solidFill>
                  <a:srgbClr val="FFFFFF"/>
                </a:solidFill>
              </a:rPr>
              <a:t>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906527" y="3528060"/>
            <a:ext cx="12496800" cy="1553210"/>
            <a:chOff x="1906527" y="3528060"/>
            <a:chExt cx="12496800" cy="1553210"/>
          </a:xfrm>
        </p:grpSpPr>
        <p:sp>
          <p:nvSpPr>
            <p:cNvPr id="4" name="object 4"/>
            <p:cNvSpPr/>
            <p:nvPr/>
          </p:nvSpPr>
          <p:spPr>
            <a:xfrm>
              <a:off x="1924808" y="3546348"/>
              <a:ext cx="4660265" cy="1515110"/>
            </a:xfrm>
            <a:custGeom>
              <a:avLst/>
              <a:gdLst/>
              <a:ahLst/>
              <a:cxnLst/>
              <a:rect l="l" t="t" r="r" b="b"/>
              <a:pathLst>
                <a:path w="4660265" h="1515110">
                  <a:moveTo>
                    <a:pt x="4418812" y="0"/>
                  </a:moveTo>
                  <a:lnTo>
                    <a:pt x="241249" y="0"/>
                  </a:lnTo>
                  <a:lnTo>
                    <a:pt x="101777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777" y="1511084"/>
                  </a:lnTo>
                  <a:lnTo>
                    <a:pt x="241249" y="1514856"/>
                  </a:lnTo>
                  <a:lnTo>
                    <a:pt x="4418812" y="1514856"/>
                  </a:lnTo>
                  <a:lnTo>
                    <a:pt x="4558271" y="1511084"/>
                  </a:lnTo>
                  <a:lnTo>
                    <a:pt x="4629899" y="1484680"/>
                  </a:lnTo>
                  <a:lnTo>
                    <a:pt x="4656277" y="1413027"/>
                  </a:lnTo>
                  <a:lnTo>
                    <a:pt x="4660049" y="1273492"/>
                  </a:lnTo>
                  <a:lnTo>
                    <a:pt x="4660049" y="241363"/>
                  </a:lnTo>
                  <a:lnTo>
                    <a:pt x="4656277" y="101828"/>
                  </a:lnTo>
                  <a:lnTo>
                    <a:pt x="4629899" y="30175"/>
                  </a:lnTo>
                  <a:lnTo>
                    <a:pt x="4558271" y="3771"/>
                  </a:lnTo>
                  <a:lnTo>
                    <a:pt x="4418812" y="0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5577" y="3547110"/>
              <a:ext cx="4660265" cy="1515110"/>
            </a:xfrm>
            <a:custGeom>
              <a:avLst/>
              <a:gdLst/>
              <a:ahLst/>
              <a:cxnLst/>
              <a:rect l="l" t="t" r="r" b="b"/>
              <a:pathLst>
                <a:path w="4660265" h="1515110">
                  <a:moveTo>
                    <a:pt x="241236" y="0"/>
                  </a:moveTo>
                  <a:lnTo>
                    <a:pt x="101777" y="3771"/>
                  </a:lnTo>
                  <a:lnTo>
                    <a:pt x="30149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49" y="1484680"/>
                  </a:lnTo>
                  <a:lnTo>
                    <a:pt x="101777" y="1511084"/>
                  </a:lnTo>
                  <a:lnTo>
                    <a:pt x="241236" y="1514856"/>
                  </a:lnTo>
                  <a:lnTo>
                    <a:pt x="4418799" y="1514856"/>
                  </a:lnTo>
                  <a:lnTo>
                    <a:pt x="4558271" y="1511084"/>
                  </a:lnTo>
                  <a:lnTo>
                    <a:pt x="4629886" y="1484680"/>
                  </a:lnTo>
                  <a:lnTo>
                    <a:pt x="4656277" y="1413027"/>
                  </a:lnTo>
                  <a:lnTo>
                    <a:pt x="4660049" y="1273492"/>
                  </a:lnTo>
                  <a:lnTo>
                    <a:pt x="4660049" y="241363"/>
                  </a:lnTo>
                  <a:lnTo>
                    <a:pt x="4656277" y="101828"/>
                  </a:lnTo>
                  <a:lnTo>
                    <a:pt x="4629886" y="30175"/>
                  </a:lnTo>
                  <a:lnTo>
                    <a:pt x="4558271" y="3771"/>
                  </a:lnTo>
                  <a:lnTo>
                    <a:pt x="4418799" y="0"/>
                  </a:lnTo>
                  <a:lnTo>
                    <a:pt x="241236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6596" y="3546348"/>
              <a:ext cx="6567170" cy="1515110"/>
            </a:xfrm>
            <a:custGeom>
              <a:avLst/>
              <a:gdLst/>
              <a:ahLst/>
              <a:cxnLst/>
              <a:rect l="l" t="t" r="r" b="b"/>
              <a:pathLst>
                <a:path w="6567169" h="1515110">
                  <a:moveTo>
                    <a:pt x="6325577" y="0"/>
                  </a:moveTo>
                  <a:lnTo>
                    <a:pt x="241338" y="0"/>
                  </a:lnTo>
                  <a:lnTo>
                    <a:pt x="101815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815" y="1511084"/>
                  </a:lnTo>
                  <a:lnTo>
                    <a:pt x="241338" y="1514856"/>
                  </a:lnTo>
                  <a:lnTo>
                    <a:pt x="6325577" y="1514856"/>
                  </a:lnTo>
                  <a:lnTo>
                    <a:pt x="6465100" y="1511084"/>
                  </a:lnTo>
                  <a:lnTo>
                    <a:pt x="6536753" y="1484680"/>
                  </a:lnTo>
                  <a:lnTo>
                    <a:pt x="6563144" y="1413027"/>
                  </a:lnTo>
                  <a:lnTo>
                    <a:pt x="6566916" y="1273492"/>
                  </a:lnTo>
                  <a:lnTo>
                    <a:pt x="6566916" y="241363"/>
                  </a:lnTo>
                  <a:lnTo>
                    <a:pt x="6563144" y="101828"/>
                  </a:lnTo>
                  <a:lnTo>
                    <a:pt x="6536753" y="30175"/>
                  </a:lnTo>
                  <a:lnTo>
                    <a:pt x="6465100" y="3771"/>
                  </a:lnTo>
                  <a:lnTo>
                    <a:pt x="6325577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7356" y="3547110"/>
              <a:ext cx="6567170" cy="1515110"/>
            </a:xfrm>
            <a:custGeom>
              <a:avLst/>
              <a:gdLst/>
              <a:ahLst/>
              <a:cxnLst/>
              <a:rect l="l" t="t" r="r" b="b"/>
              <a:pathLst>
                <a:path w="6567169" h="1515110">
                  <a:moveTo>
                    <a:pt x="241338" y="0"/>
                  </a:moveTo>
                  <a:lnTo>
                    <a:pt x="101815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815" y="1511084"/>
                  </a:lnTo>
                  <a:lnTo>
                    <a:pt x="241338" y="1514856"/>
                  </a:lnTo>
                  <a:lnTo>
                    <a:pt x="6325577" y="1514856"/>
                  </a:lnTo>
                  <a:lnTo>
                    <a:pt x="6465100" y="1511084"/>
                  </a:lnTo>
                  <a:lnTo>
                    <a:pt x="6536753" y="1484680"/>
                  </a:lnTo>
                  <a:lnTo>
                    <a:pt x="6563144" y="1413027"/>
                  </a:lnTo>
                  <a:lnTo>
                    <a:pt x="6566916" y="1273492"/>
                  </a:lnTo>
                  <a:lnTo>
                    <a:pt x="6566916" y="241363"/>
                  </a:lnTo>
                  <a:lnTo>
                    <a:pt x="6563144" y="101828"/>
                  </a:lnTo>
                  <a:lnTo>
                    <a:pt x="6536753" y="30175"/>
                  </a:lnTo>
                  <a:lnTo>
                    <a:pt x="6465100" y="3771"/>
                  </a:lnTo>
                  <a:lnTo>
                    <a:pt x="6325577" y="0"/>
                  </a:lnTo>
                  <a:lnTo>
                    <a:pt x="24133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01899" y="3805679"/>
            <a:ext cx="30403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5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endParaRPr sz="5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4955" y="5384543"/>
            <a:ext cx="3651885" cy="179958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9445">
              <a:lnSpc>
                <a:spcPts val="4610"/>
              </a:lnSpc>
              <a:spcBef>
                <a:spcPts val="310"/>
              </a:spcBef>
            </a:pP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Recognize 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lif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-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ea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en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ng</a:t>
            </a:r>
            <a:endParaRPr sz="3900">
              <a:latin typeface="Arial"/>
              <a:cs typeface="Arial"/>
            </a:endParaRPr>
          </a:p>
          <a:p>
            <a:pPr marL="788035">
              <a:lnSpc>
                <a:spcPts val="4540"/>
              </a:lnSpc>
            </a:pPr>
            <a:r>
              <a:rPr sz="39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7355" y="3824730"/>
            <a:ext cx="53117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5000" b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2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5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0819" y="5200712"/>
            <a:ext cx="5224780" cy="370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8550">
              <a:lnSpc>
                <a:spcPct val="122100"/>
              </a:lnSpc>
              <a:spcBef>
                <a:spcPts val="100"/>
              </a:spcBef>
            </a:pPr>
            <a:r>
              <a:rPr sz="3900" b="1" spc="-4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-150" dirty="0">
                <a:solidFill>
                  <a:srgbClr val="27306B"/>
                </a:solidFill>
                <a:latin typeface="Arial"/>
                <a:cs typeface="Arial"/>
              </a:rPr>
              <a:t>ak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-25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ep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  </a:t>
            </a:r>
            <a:r>
              <a:rPr sz="3900" b="1" spc="-20" dirty="0">
                <a:solidFill>
                  <a:srgbClr val="BA2029"/>
                </a:solidFill>
                <a:latin typeface="Arial"/>
                <a:cs typeface="Arial"/>
              </a:rPr>
              <a:t>STOP</a:t>
            </a:r>
            <a:r>
              <a:rPr sz="3900" b="1" spc="-10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BA2029"/>
                </a:solidFill>
                <a:latin typeface="Arial"/>
                <a:cs typeface="Arial"/>
              </a:rPr>
              <a:t>THE</a:t>
            </a:r>
            <a:r>
              <a:rPr sz="3900" b="1" spc="-2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900">
              <a:latin typeface="Arial"/>
              <a:cs typeface="Arial"/>
            </a:endParaRPr>
          </a:p>
          <a:p>
            <a:pPr marL="1793239" indent="-500380">
              <a:lnSpc>
                <a:spcPct val="100000"/>
              </a:lnSpc>
              <a:spcBef>
                <a:spcPts val="1570"/>
              </a:spcBef>
              <a:buSzPct val="97435"/>
              <a:buFont typeface="MS Gothic"/>
              <a:buChar char="✓"/>
              <a:tabLst>
                <a:tab pos="1793875" algn="l"/>
              </a:tabLst>
            </a:pP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endParaRPr sz="3900">
              <a:latin typeface="Arial"/>
              <a:cs typeface="Arial"/>
            </a:endParaRPr>
          </a:p>
          <a:p>
            <a:pPr marL="1980564" indent="-641985">
              <a:lnSpc>
                <a:spcPct val="100000"/>
              </a:lnSpc>
              <a:spcBef>
                <a:spcPts val="960"/>
              </a:spcBef>
              <a:buSzPct val="97435"/>
              <a:buFont typeface="MS Gothic"/>
              <a:buChar char="✓"/>
              <a:tabLst>
                <a:tab pos="1981200" algn="l"/>
              </a:tabLst>
            </a:pP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Packing</a:t>
            </a:r>
            <a:endParaRPr sz="3900">
              <a:latin typeface="Arial"/>
              <a:cs typeface="Arial"/>
            </a:endParaRPr>
          </a:p>
          <a:p>
            <a:pPr marL="1532255" indent="-641985">
              <a:lnSpc>
                <a:spcPct val="100000"/>
              </a:lnSpc>
              <a:spcBef>
                <a:spcPts val="1005"/>
              </a:spcBef>
              <a:buFont typeface="MS Gothic"/>
              <a:buChar char="✓"/>
              <a:tabLst>
                <a:tab pos="1532890" algn="l"/>
              </a:tabLst>
            </a:pPr>
            <a:r>
              <a:rPr sz="3900" b="1" spc="-50" dirty="0">
                <a:solidFill>
                  <a:srgbClr val="27306B"/>
                </a:solidFill>
                <a:latin typeface="Arial"/>
                <a:cs typeface="Arial"/>
              </a:rPr>
              <a:t>Tourniquets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4279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" dirty="0">
                <a:solidFill>
                  <a:srgbClr val="FFFFFF"/>
                </a:solidFill>
              </a:rPr>
              <a:t>Personal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spc="35" dirty="0">
                <a:solidFill>
                  <a:srgbClr val="FFFFFF"/>
                </a:solidFill>
              </a:rPr>
              <a:t>Safety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7466" y="2536623"/>
            <a:ext cx="10289540" cy="613854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7107555" algn="l"/>
              </a:tabLst>
            </a:pP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r>
              <a:rPr sz="43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43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first	</a:t>
            </a:r>
            <a:r>
              <a:rPr sz="4300" b="1" spc="25" dirty="0">
                <a:solidFill>
                  <a:srgbClr val="27306B"/>
                </a:solidFill>
                <a:latin typeface="Arial"/>
                <a:cs typeface="Arial"/>
              </a:rPr>
              <a:t>priority</a:t>
            </a:r>
            <a:endParaRPr sz="43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393700" algn="l"/>
                <a:tab pos="394335" algn="l"/>
                <a:tab pos="8746490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are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 injured,</a:t>
            </a:r>
            <a:r>
              <a:rPr sz="3900" b="1" spc="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cannot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help	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endParaRPr sz="39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3065" algn="l"/>
                <a:tab pos="393700" algn="l"/>
                <a:tab pos="9257030" algn="l"/>
              </a:tabLst>
            </a:pP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only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when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105" dirty="0">
                <a:solidFill>
                  <a:srgbClr val="27306B"/>
                </a:solidFill>
                <a:latin typeface="Arial"/>
                <a:cs typeface="Arial"/>
              </a:rPr>
              <a:t>it’s</a:t>
            </a:r>
            <a:r>
              <a:rPr sz="3900" b="1" spc="-1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BA2029"/>
                </a:solidFill>
                <a:latin typeface="Arial"/>
                <a:cs typeface="Arial"/>
              </a:rPr>
              <a:t>safe</a:t>
            </a:r>
            <a:r>
              <a:rPr sz="3900" b="1" spc="7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do	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so</a:t>
            </a:r>
            <a:endParaRPr sz="3900">
              <a:latin typeface="Arial"/>
              <a:cs typeface="Arial"/>
            </a:endParaRPr>
          </a:p>
          <a:p>
            <a:pPr marL="393065" marR="1317625" indent="-3810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situation</a:t>
            </a:r>
            <a:r>
              <a:rPr sz="39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changes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becomes </a:t>
            </a:r>
            <a:r>
              <a:rPr sz="3900" b="1" spc="-10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BA2029"/>
                </a:solidFill>
                <a:latin typeface="Arial"/>
                <a:cs typeface="Arial"/>
              </a:rPr>
              <a:t>unsafe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: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995"/>
              </a:spcBef>
              <a:buFont typeface="MS Gothic"/>
              <a:buChar char="✓"/>
              <a:tabLst>
                <a:tab pos="1568450" algn="l"/>
              </a:tabLst>
            </a:pP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Stop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995"/>
              </a:spcBef>
              <a:buFont typeface="MS Gothic"/>
              <a:buChar char="✓"/>
              <a:tabLst>
                <a:tab pos="1568450" algn="l"/>
              </a:tabLst>
            </a:pP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Move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1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1005"/>
              </a:spcBef>
              <a:buFont typeface="MS Gothic"/>
              <a:buChar char="✓"/>
              <a:tabLst>
                <a:tab pos="1568450" algn="l"/>
                <a:tab pos="9015095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can,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take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victim</a:t>
            </a:r>
            <a:r>
              <a:rPr sz="3900" b="1" spc="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with	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1141</Words>
  <Application>Microsoft Office PowerPoint</Application>
  <PresentationFormat>Custom</PresentationFormat>
  <Paragraphs>184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Gothic</vt:lpstr>
      <vt:lpstr>Arial</vt:lpstr>
      <vt:lpstr>Arial Black</vt:lpstr>
      <vt:lpstr>Calibri</vt:lpstr>
      <vt:lpstr>Office Theme</vt:lpstr>
      <vt:lpstr>Tourniquet &amp; Trauma Kit (NM240015) </vt:lpstr>
      <vt:lpstr>PowerPoint Presentation</vt:lpstr>
      <vt:lpstr>SAVE A LIFE</vt:lpstr>
      <vt:lpstr>Stop the Bleed® is a collaborative effort by:</vt:lpstr>
      <vt:lpstr>PowerPoint Presentation</vt:lpstr>
      <vt:lpstr>Why Do I Need This Training?</vt:lpstr>
      <vt:lpstr>Where Can I Use This Training?</vt:lpstr>
      <vt:lpstr>Goals</vt:lpstr>
      <vt:lpstr>Personal Safety</vt:lpstr>
      <vt:lpstr>Personal Safety</vt:lpstr>
      <vt:lpstr>PowerPoint Presentation</vt:lpstr>
      <vt:lpstr>PowerPoint Presentation</vt:lpstr>
      <vt:lpstr>ABCs of Bleeding Control</vt:lpstr>
      <vt:lpstr>PowerPoint Presentation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Bleeding control in children</vt:lpstr>
      <vt:lpstr>FAQs</vt:lpstr>
      <vt:lpstr>Summary</vt:lpstr>
      <vt:lpstr>BCSO Deputy Robin Hopkins Pre-Op X-Ray</vt:lpstr>
      <vt:lpstr>PowerPoint Presentation</vt:lpstr>
      <vt:lpstr>The only thing more tragic than a death…  is a death that could have been prevented.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Bleed® - Lay Person Course</dc:title>
  <dc:creator>Jimm Dodd</dc:creator>
  <cp:lastModifiedBy>Reed, Cassandra, DPS</cp:lastModifiedBy>
  <cp:revision>5</cp:revision>
  <dcterms:created xsi:type="dcterms:W3CDTF">2022-02-07T23:22:24Z</dcterms:created>
  <dcterms:modified xsi:type="dcterms:W3CDTF">2024-01-04T21:26:29Z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2022-02-07T00:00:00Z</vt:filetime>
  </property>
</Properties>
</file>