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3"/>
  </p:notesMasterIdLst>
  <p:handoutMasterIdLst>
    <p:handoutMasterId r:id="rId34"/>
  </p:handoutMasterIdLst>
  <p:sldIdLst>
    <p:sldId id="320" r:id="rId2"/>
    <p:sldId id="316" r:id="rId3"/>
    <p:sldId id="317" r:id="rId4"/>
    <p:sldId id="257" r:id="rId5"/>
    <p:sldId id="258" r:id="rId6"/>
    <p:sldId id="260" r:id="rId7"/>
    <p:sldId id="261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0" r:id="rId16"/>
    <p:sldId id="311" r:id="rId17"/>
    <p:sldId id="312" r:id="rId18"/>
    <p:sldId id="313" r:id="rId19"/>
    <p:sldId id="301" r:id="rId20"/>
    <p:sldId id="322" r:id="rId21"/>
    <p:sldId id="302" r:id="rId22"/>
    <p:sldId id="304" r:id="rId23"/>
    <p:sldId id="305" r:id="rId24"/>
    <p:sldId id="306" r:id="rId25"/>
    <p:sldId id="307" r:id="rId26"/>
    <p:sldId id="303" r:id="rId27"/>
    <p:sldId id="308" r:id="rId28"/>
    <p:sldId id="309" r:id="rId29"/>
    <p:sldId id="315" r:id="rId30"/>
    <p:sldId id="319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67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9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238C7-14B7-4D6E-B64F-415D43601964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4A02FC-5284-4779-B454-85FF666BC9F7}">
      <dgm:prSet/>
      <dgm:spPr/>
      <dgm:t>
        <a:bodyPr/>
        <a:lstStyle/>
        <a:p>
          <a:r>
            <a:rPr lang="en-US"/>
            <a:t>Consider any information available that may be beneficial to public to assist in locating the missing person</a:t>
          </a:r>
        </a:p>
      </dgm:t>
    </dgm:pt>
    <dgm:pt modelId="{4B853E78-178F-4DC9-940D-839E707EAC22}" type="parTrans" cxnId="{8B84A702-1482-40D7-973A-5B7E41CD5EA1}">
      <dgm:prSet/>
      <dgm:spPr/>
      <dgm:t>
        <a:bodyPr/>
        <a:lstStyle/>
        <a:p>
          <a:endParaRPr lang="en-US"/>
        </a:p>
      </dgm:t>
    </dgm:pt>
    <dgm:pt modelId="{AF03AB0A-B5E3-43FA-BCBA-300D941A4849}" type="sibTrans" cxnId="{8B84A702-1482-40D7-973A-5B7E41CD5EA1}">
      <dgm:prSet/>
      <dgm:spPr/>
      <dgm:t>
        <a:bodyPr/>
        <a:lstStyle/>
        <a:p>
          <a:endParaRPr lang="en-US"/>
        </a:p>
      </dgm:t>
    </dgm:pt>
    <dgm:pt modelId="{3E083E95-B3E6-4604-9C76-6B38B0FCE1A1}">
      <dgm:prSet/>
      <dgm:spPr/>
      <dgm:t>
        <a:bodyPr/>
        <a:lstStyle/>
        <a:p>
          <a:r>
            <a:rPr lang="en-US"/>
            <a:t>Immediately enter into NCIC and NMCH</a:t>
          </a:r>
        </a:p>
      </dgm:t>
    </dgm:pt>
    <dgm:pt modelId="{D644FAB2-F06F-4D49-9029-4C39A2C2E8B2}" type="parTrans" cxnId="{70DCE7A8-1814-4CEE-BA82-953489178682}">
      <dgm:prSet/>
      <dgm:spPr/>
      <dgm:t>
        <a:bodyPr/>
        <a:lstStyle/>
        <a:p>
          <a:endParaRPr lang="en-US"/>
        </a:p>
      </dgm:t>
    </dgm:pt>
    <dgm:pt modelId="{27B39067-099C-4C51-99D7-1EC4E50263B7}" type="sibTrans" cxnId="{70DCE7A8-1814-4CEE-BA82-953489178682}">
      <dgm:prSet/>
      <dgm:spPr/>
      <dgm:t>
        <a:bodyPr/>
        <a:lstStyle/>
        <a:p>
          <a:endParaRPr lang="en-US"/>
        </a:p>
      </dgm:t>
    </dgm:pt>
    <dgm:pt modelId="{BF222BC8-25B8-48F1-8A17-015DFA6C5ED4}">
      <dgm:prSet/>
      <dgm:spPr/>
      <dgm:t>
        <a:bodyPr/>
        <a:lstStyle/>
        <a:p>
          <a:r>
            <a:rPr lang="en-US"/>
            <a:t>Contact State Police to coordinate the issuance of an Endangered Persons Advisory</a:t>
          </a:r>
        </a:p>
      </dgm:t>
    </dgm:pt>
    <dgm:pt modelId="{E9BE21A2-734E-4D58-A053-1EBBD717EBC0}" type="parTrans" cxnId="{208CE6DA-693A-4176-B6BA-2BE07FCA57E5}">
      <dgm:prSet/>
      <dgm:spPr/>
      <dgm:t>
        <a:bodyPr/>
        <a:lstStyle/>
        <a:p>
          <a:endParaRPr lang="en-US"/>
        </a:p>
      </dgm:t>
    </dgm:pt>
    <dgm:pt modelId="{F0CBC2BD-F16B-4AB3-B1E2-600286D2C2D9}" type="sibTrans" cxnId="{208CE6DA-693A-4176-B6BA-2BE07FCA57E5}">
      <dgm:prSet/>
      <dgm:spPr/>
      <dgm:t>
        <a:bodyPr/>
        <a:lstStyle/>
        <a:p>
          <a:endParaRPr lang="en-US"/>
        </a:p>
      </dgm:t>
    </dgm:pt>
    <dgm:pt modelId="{E51ADCE7-7FB6-4324-9079-31A4CD78549B}">
      <dgm:prSet/>
      <dgm:spPr/>
      <dgm:t>
        <a:bodyPr/>
        <a:lstStyle/>
        <a:p>
          <a:r>
            <a:rPr lang="en-US"/>
            <a:t>Evaluate whether the information warrants a search of a given area</a:t>
          </a:r>
        </a:p>
      </dgm:t>
    </dgm:pt>
    <dgm:pt modelId="{70A8DD19-5A74-4B7A-ADF5-45F4C5D145B7}" type="parTrans" cxnId="{71831206-F517-41BF-8AC9-9C6BE8BF4395}">
      <dgm:prSet/>
      <dgm:spPr/>
      <dgm:t>
        <a:bodyPr/>
        <a:lstStyle/>
        <a:p>
          <a:endParaRPr lang="en-US"/>
        </a:p>
      </dgm:t>
    </dgm:pt>
    <dgm:pt modelId="{52FABD79-8DEB-45B1-A5B3-8F597B429843}" type="sibTrans" cxnId="{71831206-F517-41BF-8AC9-9C6BE8BF4395}">
      <dgm:prSet/>
      <dgm:spPr/>
      <dgm:t>
        <a:bodyPr/>
        <a:lstStyle/>
        <a:p>
          <a:endParaRPr lang="en-US"/>
        </a:p>
      </dgm:t>
    </dgm:pt>
    <dgm:pt modelId="{66A85477-D302-4904-8827-378205C931A9}">
      <dgm:prSet/>
      <dgm:spPr/>
      <dgm:t>
        <a:bodyPr/>
        <a:lstStyle/>
        <a:p>
          <a:r>
            <a:rPr lang="en-US"/>
            <a:t>Contact State Police to coordinate </a:t>
          </a:r>
          <a:r>
            <a:rPr lang="en-US" b="1"/>
            <a:t>large </a:t>
          </a:r>
          <a:r>
            <a:rPr lang="en-US"/>
            <a:t>scale searches</a:t>
          </a:r>
        </a:p>
      </dgm:t>
    </dgm:pt>
    <dgm:pt modelId="{4B6A73AA-25EF-490D-A27B-23982338B1DE}" type="parTrans" cxnId="{305644D1-6AE3-48F0-9F6F-5254518B17AF}">
      <dgm:prSet/>
      <dgm:spPr/>
      <dgm:t>
        <a:bodyPr/>
        <a:lstStyle/>
        <a:p>
          <a:endParaRPr lang="en-US"/>
        </a:p>
      </dgm:t>
    </dgm:pt>
    <dgm:pt modelId="{2F20E3E3-F262-4D66-8580-DB869F08E39E}" type="sibTrans" cxnId="{305644D1-6AE3-48F0-9F6F-5254518B17AF}">
      <dgm:prSet/>
      <dgm:spPr/>
      <dgm:t>
        <a:bodyPr/>
        <a:lstStyle/>
        <a:p>
          <a:endParaRPr lang="en-US"/>
        </a:p>
      </dgm:t>
    </dgm:pt>
    <dgm:pt modelId="{3165CD39-9E22-439B-A2CE-5569FFECE711}" type="pres">
      <dgm:prSet presAssocID="{58F238C7-14B7-4D6E-B64F-415D43601964}" presName="Name0" presStyleCnt="0">
        <dgm:presLayoutVars>
          <dgm:dir/>
          <dgm:resizeHandles val="exact"/>
        </dgm:presLayoutVars>
      </dgm:prSet>
      <dgm:spPr/>
    </dgm:pt>
    <dgm:pt modelId="{E3106559-3BEF-4388-84C9-3635E529A2F6}" type="pres">
      <dgm:prSet presAssocID="{C24A02FC-5284-4779-B454-85FF666BC9F7}" presName="node" presStyleLbl="node1" presStyleIdx="0" presStyleCnt="5">
        <dgm:presLayoutVars>
          <dgm:bulletEnabled val="1"/>
        </dgm:presLayoutVars>
      </dgm:prSet>
      <dgm:spPr/>
    </dgm:pt>
    <dgm:pt modelId="{7DA73D7B-EE49-42AB-B607-0B964ADEAFDB}" type="pres">
      <dgm:prSet presAssocID="{AF03AB0A-B5E3-43FA-BCBA-300D941A4849}" presName="sibTrans" presStyleLbl="sibTrans1D1" presStyleIdx="0" presStyleCnt="4"/>
      <dgm:spPr/>
    </dgm:pt>
    <dgm:pt modelId="{77620C02-6CFB-4D6C-BEF2-044793B53538}" type="pres">
      <dgm:prSet presAssocID="{AF03AB0A-B5E3-43FA-BCBA-300D941A4849}" presName="connectorText" presStyleLbl="sibTrans1D1" presStyleIdx="0" presStyleCnt="4"/>
      <dgm:spPr/>
    </dgm:pt>
    <dgm:pt modelId="{F3042BAC-2D30-426F-AAC3-146B4D72FB91}" type="pres">
      <dgm:prSet presAssocID="{3E083E95-B3E6-4604-9C76-6B38B0FCE1A1}" presName="node" presStyleLbl="node1" presStyleIdx="1" presStyleCnt="5">
        <dgm:presLayoutVars>
          <dgm:bulletEnabled val="1"/>
        </dgm:presLayoutVars>
      </dgm:prSet>
      <dgm:spPr/>
    </dgm:pt>
    <dgm:pt modelId="{A3A28972-CAA3-4432-89F8-AD1029848707}" type="pres">
      <dgm:prSet presAssocID="{27B39067-099C-4C51-99D7-1EC4E50263B7}" presName="sibTrans" presStyleLbl="sibTrans1D1" presStyleIdx="1" presStyleCnt="4"/>
      <dgm:spPr/>
    </dgm:pt>
    <dgm:pt modelId="{1C732965-0EDE-4CC2-85EB-350E8157B37D}" type="pres">
      <dgm:prSet presAssocID="{27B39067-099C-4C51-99D7-1EC4E50263B7}" presName="connectorText" presStyleLbl="sibTrans1D1" presStyleIdx="1" presStyleCnt="4"/>
      <dgm:spPr/>
    </dgm:pt>
    <dgm:pt modelId="{A5E3ADCE-3ABD-4C7F-A5B5-9894CFB2975F}" type="pres">
      <dgm:prSet presAssocID="{BF222BC8-25B8-48F1-8A17-015DFA6C5ED4}" presName="node" presStyleLbl="node1" presStyleIdx="2" presStyleCnt="5">
        <dgm:presLayoutVars>
          <dgm:bulletEnabled val="1"/>
        </dgm:presLayoutVars>
      </dgm:prSet>
      <dgm:spPr/>
    </dgm:pt>
    <dgm:pt modelId="{80DD3CEB-A36E-4D7E-8EC9-8BFD6498DBD7}" type="pres">
      <dgm:prSet presAssocID="{F0CBC2BD-F16B-4AB3-B1E2-600286D2C2D9}" presName="sibTrans" presStyleLbl="sibTrans1D1" presStyleIdx="2" presStyleCnt="4"/>
      <dgm:spPr/>
    </dgm:pt>
    <dgm:pt modelId="{34EA8475-2118-4C18-BBDE-95F3B297E008}" type="pres">
      <dgm:prSet presAssocID="{F0CBC2BD-F16B-4AB3-B1E2-600286D2C2D9}" presName="connectorText" presStyleLbl="sibTrans1D1" presStyleIdx="2" presStyleCnt="4"/>
      <dgm:spPr/>
    </dgm:pt>
    <dgm:pt modelId="{0BF58324-D40C-4106-95CE-8AF17CDF6170}" type="pres">
      <dgm:prSet presAssocID="{E51ADCE7-7FB6-4324-9079-31A4CD78549B}" presName="node" presStyleLbl="node1" presStyleIdx="3" presStyleCnt="5">
        <dgm:presLayoutVars>
          <dgm:bulletEnabled val="1"/>
        </dgm:presLayoutVars>
      </dgm:prSet>
      <dgm:spPr/>
    </dgm:pt>
    <dgm:pt modelId="{234D3C1E-832F-4E09-9E10-43152216403A}" type="pres">
      <dgm:prSet presAssocID="{52FABD79-8DEB-45B1-A5B3-8F597B429843}" presName="sibTrans" presStyleLbl="sibTrans1D1" presStyleIdx="3" presStyleCnt="4"/>
      <dgm:spPr/>
    </dgm:pt>
    <dgm:pt modelId="{ECCB9AB1-C277-4037-B455-03C4B8640CCC}" type="pres">
      <dgm:prSet presAssocID="{52FABD79-8DEB-45B1-A5B3-8F597B429843}" presName="connectorText" presStyleLbl="sibTrans1D1" presStyleIdx="3" presStyleCnt="4"/>
      <dgm:spPr/>
    </dgm:pt>
    <dgm:pt modelId="{853BE1B4-B89C-4732-AAA4-538651F9185B}" type="pres">
      <dgm:prSet presAssocID="{66A85477-D302-4904-8827-378205C931A9}" presName="node" presStyleLbl="node1" presStyleIdx="4" presStyleCnt="5">
        <dgm:presLayoutVars>
          <dgm:bulletEnabled val="1"/>
        </dgm:presLayoutVars>
      </dgm:prSet>
      <dgm:spPr/>
    </dgm:pt>
  </dgm:ptLst>
  <dgm:cxnLst>
    <dgm:cxn modelId="{D7FE5D00-D9F9-4739-9355-FFABC3F2FA61}" type="presOf" srcId="{AF03AB0A-B5E3-43FA-BCBA-300D941A4849}" destId="{77620C02-6CFB-4D6C-BEF2-044793B53538}" srcOrd="1" destOrd="0" presId="urn:microsoft.com/office/officeart/2016/7/layout/RepeatingBendingProcessNew"/>
    <dgm:cxn modelId="{8B84A702-1482-40D7-973A-5B7E41CD5EA1}" srcId="{58F238C7-14B7-4D6E-B64F-415D43601964}" destId="{C24A02FC-5284-4779-B454-85FF666BC9F7}" srcOrd="0" destOrd="0" parTransId="{4B853E78-178F-4DC9-940D-839E707EAC22}" sibTransId="{AF03AB0A-B5E3-43FA-BCBA-300D941A4849}"/>
    <dgm:cxn modelId="{F1F5C103-6326-4D6D-BDEB-B4FC96164E26}" type="presOf" srcId="{E51ADCE7-7FB6-4324-9079-31A4CD78549B}" destId="{0BF58324-D40C-4106-95CE-8AF17CDF6170}" srcOrd="0" destOrd="0" presId="urn:microsoft.com/office/officeart/2016/7/layout/RepeatingBendingProcessNew"/>
    <dgm:cxn modelId="{71831206-F517-41BF-8AC9-9C6BE8BF4395}" srcId="{58F238C7-14B7-4D6E-B64F-415D43601964}" destId="{E51ADCE7-7FB6-4324-9079-31A4CD78549B}" srcOrd="3" destOrd="0" parTransId="{70A8DD19-5A74-4B7A-ADF5-45F4C5D145B7}" sibTransId="{52FABD79-8DEB-45B1-A5B3-8F597B429843}"/>
    <dgm:cxn modelId="{A432990A-D4AF-4CDA-BAC7-46478EFCDD0F}" type="presOf" srcId="{3E083E95-B3E6-4604-9C76-6B38B0FCE1A1}" destId="{F3042BAC-2D30-426F-AAC3-146B4D72FB91}" srcOrd="0" destOrd="0" presId="urn:microsoft.com/office/officeart/2016/7/layout/RepeatingBendingProcessNew"/>
    <dgm:cxn modelId="{11459720-CE19-4C93-B84F-F96B20BE1ECB}" type="presOf" srcId="{F0CBC2BD-F16B-4AB3-B1E2-600286D2C2D9}" destId="{34EA8475-2118-4C18-BBDE-95F3B297E008}" srcOrd="1" destOrd="0" presId="urn:microsoft.com/office/officeart/2016/7/layout/RepeatingBendingProcessNew"/>
    <dgm:cxn modelId="{E3665B33-90DE-45BE-A54E-2A30AEA14555}" type="presOf" srcId="{27B39067-099C-4C51-99D7-1EC4E50263B7}" destId="{1C732965-0EDE-4CC2-85EB-350E8157B37D}" srcOrd="1" destOrd="0" presId="urn:microsoft.com/office/officeart/2016/7/layout/RepeatingBendingProcessNew"/>
    <dgm:cxn modelId="{D6767B3B-DA24-4F5A-A471-9E11FD60E2E3}" type="presOf" srcId="{27B39067-099C-4C51-99D7-1EC4E50263B7}" destId="{A3A28972-CAA3-4432-89F8-AD1029848707}" srcOrd="0" destOrd="0" presId="urn:microsoft.com/office/officeart/2016/7/layout/RepeatingBendingProcessNew"/>
    <dgm:cxn modelId="{9C09CA51-9879-43B6-A572-2541DF98C082}" type="presOf" srcId="{BF222BC8-25B8-48F1-8A17-015DFA6C5ED4}" destId="{A5E3ADCE-3ABD-4C7F-A5B5-9894CFB2975F}" srcOrd="0" destOrd="0" presId="urn:microsoft.com/office/officeart/2016/7/layout/RepeatingBendingProcessNew"/>
    <dgm:cxn modelId="{0AF88F52-7ADA-4334-BEDA-FB84406511DC}" type="presOf" srcId="{F0CBC2BD-F16B-4AB3-B1E2-600286D2C2D9}" destId="{80DD3CEB-A36E-4D7E-8EC9-8BFD6498DBD7}" srcOrd="0" destOrd="0" presId="urn:microsoft.com/office/officeart/2016/7/layout/RepeatingBendingProcessNew"/>
    <dgm:cxn modelId="{38C61D7E-F666-4BBE-B00B-3A24F9530B2A}" type="presOf" srcId="{58F238C7-14B7-4D6E-B64F-415D43601964}" destId="{3165CD39-9E22-439B-A2CE-5569FFECE711}" srcOrd="0" destOrd="0" presId="urn:microsoft.com/office/officeart/2016/7/layout/RepeatingBendingProcessNew"/>
    <dgm:cxn modelId="{AEFBFB8C-1EE9-4476-8593-9D6AED704324}" type="presOf" srcId="{66A85477-D302-4904-8827-378205C931A9}" destId="{853BE1B4-B89C-4732-AAA4-538651F9185B}" srcOrd="0" destOrd="0" presId="urn:microsoft.com/office/officeart/2016/7/layout/RepeatingBendingProcessNew"/>
    <dgm:cxn modelId="{70DCE7A8-1814-4CEE-BA82-953489178682}" srcId="{58F238C7-14B7-4D6E-B64F-415D43601964}" destId="{3E083E95-B3E6-4604-9C76-6B38B0FCE1A1}" srcOrd="1" destOrd="0" parTransId="{D644FAB2-F06F-4D49-9029-4C39A2C2E8B2}" sibTransId="{27B39067-099C-4C51-99D7-1EC4E50263B7}"/>
    <dgm:cxn modelId="{1E87B7CB-9D1C-42ED-8631-0EEC8659BFB3}" type="presOf" srcId="{C24A02FC-5284-4779-B454-85FF666BC9F7}" destId="{E3106559-3BEF-4388-84C9-3635E529A2F6}" srcOrd="0" destOrd="0" presId="urn:microsoft.com/office/officeart/2016/7/layout/RepeatingBendingProcessNew"/>
    <dgm:cxn modelId="{305644D1-6AE3-48F0-9F6F-5254518B17AF}" srcId="{58F238C7-14B7-4D6E-B64F-415D43601964}" destId="{66A85477-D302-4904-8827-378205C931A9}" srcOrd="4" destOrd="0" parTransId="{4B6A73AA-25EF-490D-A27B-23982338B1DE}" sibTransId="{2F20E3E3-F262-4D66-8580-DB869F08E39E}"/>
    <dgm:cxn modelId="{208CE6DA-693A-4176-B6BA-2BE07FCA57E5}" srcId="{58F238C7-14B7-4D6E-B64F-415D43601964}" destId="{BF222BC8-25B8-48F1-8A17-015DFA6C5ED4}" srcOrd="2" destOrd="0" parTransId="{E9BE21A2-734E-4D58-A053-1EBBD717EBC0}" sibTransId="{F0CBC2BD-F16B-4AB3-B1E2-600286D2C2D9}"/>
    <dgm:cxn modelId="{A87EE7E1-5444-41FB-A022-24F51B9B3F45}" type="presOf" srcId="{52FABD79-8DEB-45B1-A5B3-8F597B429843}" destId="{ECCB9AB1-C277-4037-B455-03C4B8640CCC}" srcOrd="1" destOrd="0" presId="urn:microsoft.com/office/officeart/2016/7/layout/RepeatingBendingProcessNew"/>
    <dgm:cxn modelId="{BD6172EE-2ECA-4258-B8CC-07852189B625}" type="presOf" srcId="{AF03AB0A-B5E3-43FA-BCBA-300D941A4849}" destId="{7DA73D7B-EE49-42AB-B607-0B964ADEAFDB}" srcOrd="0" destOrd="0" presId="urn:microsoft.com/office/officeart/2016/7/layout/RepeatingBendingProcessNew"/>
    <dgm:cxn modelId="{D4E369F4-8254-4CAA-9026-A8945AF109C7}" type="presOf" srcId="{52FABD79-8DEB-45B1-A5B3-8F597B429843}" destId="{234D3C1E-832F-4E09-9E10-43152216403A}" srcOrd="0" destOrd="0" presId="urn:microsoft.com/office/officeart/2016/7/layout/RepeatingBendingProcessNew"/>
    <dgm:cxn modelId="{D5C409A4-4CE8-445E-BAB9-80FC19342DE2}" type="presParOf" srcId="{3165CD39-9E22-439B-A2CE-5569FFECE711}" destId="{E3106559-3BEF-4388-84C9-3635E529A2F6}" srcOrd="0" destOrd="0" presId="urn:microsoft.com/office/officeart/2016/7/layout/RepeatingBendingProcessNew"/>
    <dgm:cxn modelId="{23680CBE-9A9F-4550-93D7-C691DEBF9254}" type="presParOf" srcId="{3165CD39-9E22-439B-A2CE-5569FFECE711}" destId="{7DA73D7B-EE49-42AB-B607-0B964ADEAFDB}" srcOrd="1" destOrd="0" presId="urn:microsoft.com/office/officeart/2016/7/layout/RepeatingBendingProcessNew"/>
    <dgm:cxn modelId="{AFA97FF3-C2AD-425A-A211-9E25BBD34446}" type="presParOf" srcId="{7DA73D7B-EE49-42AB-B607-0B964ADEAFDB}" destId="{77620C02-6CFB-4D6C-BEF2-044793B53538}" srcOrd="0" destOrd="0" presId="urn:microsoft.com/office/officeart/2016/7/layout/RepeatingBendingProcessNew"/>
    <dgm:cxn modelId="{20ADAA0F-78FC-42C7-B763-BC1B1A4A5D92}" type="presParOf" srcId="{3165CD39-9E22-439B-A2CE-5569FFECE711}" destId="{F3042BAC-2D30-426F-AAC3-146B4D72FB91}" srcOrd="2" destOrd="0" presId="urn:microsoft.com/office/officeart/2016/7/layout/RepeatingBendingProcessNew"/>
    <dgm:cxn modelId="{3823468C-DDFE-4F23-A68E-BA91B31FAED9}" type="presParOf" srcId="{3165CD39-9E22-439B-A2CE-5569FFECE711}" destId="{A3A28972-CAA3-4432-89F8-AD1029848707}" srcOrd="3" destOrd="0" presId="urn:microsoft.com/office/officeart/2016/7/layout/RepeatingBendingProcessNew"/>
    <dgm:cxn modelId="{696BCF02-407A-4E2E-84B1-2E1F3CD0FDF0}" type="presParOf" srcId="{A3A28972-CAA3-4432-89F8-AD1029848707}" destId="{1C732965-0EDE-4CC2-85EB-350E8157B37D}" srcOrd="0" destOrd="0" presId="urn:microsoft.com/office/officeart/2016/7/layout/RepeatingBendingProcessNew"/>
    <dgm:cxn modelId="{5CE8A0FB-D626-4977-81FC-A3C3C53F4ADB}" type="presParOf" srcId="{3165CD39-9E22-439B-A2CE-5569FFECE711}" destId="{A5E3ADCE-3ABD-4C7F-A5B5-9894CFB2975F}" srcOrd="4" destOrd="0" presId="urn:microsoft.com/office/officeart/2016/7/layout/RepeatingBendingProcessNew"/>
    <dgm:cxn modelId="{DE6B6D45-6021-43E3-9BE0-22F0FFE1D1BF}" type="presParOf" srcId="{3165CD39-9E22-439B-A2CE-5569FFECE711}" destId="{80DD3CEB-A36E-4D7E-8EC9-8BFD6498DBD7}" srcOrd="5" destOrd="0" presId="urn:microsoft.com/office/officeart/2016/7/layout/RepeatingBendingProcessNew"/>
    <dgm:cxn modelId="{0D1C17E0-1BCA-499E-9640-12FFB6A41DDB}" type="presParOf" srcId="{80DD3CEB-A36E-4D7E-8EC9-8BFD6498DBD7}" destId="{34EA8475-2118-4C18-BBDE-95F3B297E008}" srcOrd="0" destOrd="0" presId="urn:microsoft.com/office/officeart/2016/7/layout/RepeatingBendingProcessNew"/>
    <dgm:cxn modelId="{73A10D3B-8BA8-4E6E-9A6E-E20C00BE52F9}" type="presParOf" srcId="{3165CD39-9E22-439B-A2CE-5569FFECE711}" destId="{0BF58324-D40C-4106-95CE-8AF17CDF6170}" srcOrd="6" destOrd="0" presId="urn:microsoft.com/office/officeart/2016/7/layout/RepeatingBendingProcessNew"/>
    <dgm:cxn modelId="{39550EB3-ACAA-4AA2-A527-DC03D138837D}" type="presParOf" srcId="{3165CD39-9E22-439B-A2CE-5569FFECE711}" destId="{234D3C1E-832F-4E09-9E10-43152216403A}" srcOrd="7" destOrd="0" presId="urn:microsoft.com/office/officeart/2016/7/layout/RepeatingBendingProcessNew"/>
    <dgm:cxn modelId="{DFA5DDFB-AF07-47B2-971A-8C74EFD34DD8}" type="presParOf" srcId="{234D3C1E-832F-4E09-9E10-43152216403A}" destId="{ECCB9AB1-C277-4037-B455-03C4B8640CCC}" srcOrd="0" destOrd="0" presId="urn:microsoft.com/office/officeart/2016/7/layout/RepeatingBendingProcessNew"/>
    <dgm:cxn modelId="{00CE91CD-3DA9-4EBD-B2C8-5C95ADBAE8FF}" type="presParOf" srcId="{3165CD39-9E22-439B-A2CE-5569FFECE711}" destId="{853BE1B4-B89C-4732-AAA4-538651F9185B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5257DB-743F-4512-91D5-BE30194F7D6E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643044-57D5-434C-A3BD-623C009B55F8}">
      <dgm:prSet/>
      <dgm:spPr/>
      <dgm:t>
        <a:bodyPr/>
        <a:lstStyle/>
        <a:p>
          <a:r>
            <a:rPr lang="en-US"/>
            <a:t>When the person is located, immediately notify State Police</a:t>
          </a:r>
        </a:p>
      </dgm:t>
    </dgm:pt>
    <dgm:pt modelId="{DEFB6B50-7A3A-4CF3-99C2-CC379FD3C10E}" type="parTrans" cxnId="{F91D4713-E3F3-4E5C-A15F-A8440E65EA59}">
      <dgm:prSet/>
      <dgm:spPr/>
      <dgm:t>
        <a:bodyPr/>
        <a:lstStyle/>
        <a:p>
          <a:endParaRPr lang="en-US"/>
        </a:p>
      </dgm:t>
    </dgm:pt>
    <dgm:pt modelId="{024CF0A9-CA51-4140-9256-1AB874F6450E}" type="sibTrans" cxnId="{F91D4713-E3F3-4E5C-A15F-A8440E65EA59}">
      <dgm:prSet/>
      <dgm:spPr/>
      <dgm:t>
        <a:bodyPr/>
        <a:lstStyle/>
        <a:p>
          <a:endParaRPr lang="en-US"/>
        </a:p>
      </dgm:t>
    </dgm:pt>
    <dgm:pt modelId="{149D4AD5-AFBD-498A-B5EB-CF6A2E8414E9}">
      <dgm:prSet/>
      <dgm:spPr/>
      <dgm:t>
        <a:bodyPr/>
        <a:lstStyle/>
        <a:p>
          <a:r>
            <a:rPr lang="en-US"/>
            <a:t>Only State Police can remove a Silver Alert.</a:t>
          </a:r>
        </a:p>
      </dgm:t>
    </dgm:pt>
    <dgm:pt modelId="{9AF2AFC4-136D-422D-B7E9-28B037F61672}" type="parTrans" cxnId="{E4B98999-ACCE-4CBC-8BF6-4A34C19085A3}">
      <dgm:prSet/>
      <dgm:spPr/>
      <dgm:t>
        <a:bodyPr/>
        <a:lstStyle/>
        <a:p>
          <a:endParaRPr lang="en-US"/>
        </a:p>
      </dgm:t>
    </dgm:pt>
    <dgm:pt modelId="{96F3C6D8-7750-4884-A442-C54C1D0BFCC5}" type="sibTrans" cxnId="{E4B98999-ACCE-4CBC-8BF6-4A34C19085A3}">
      <dgm:prSet/>
      <dgm:spPr/>
      <dgm:t>
        <a:bodyPr/>
        <a:lstStyle/>
        <a:p>
          <a:endParaRPr lang="en-US"/>
        </a:p>
      </dgm:t>
    </dgm:pt>
    <dgm:pt modelId="{686C1935-307F-4A06-83F1-C33DB5EF2898}">
      <dgm:prSet/>
      <dgm:spPr/>
      <dgm:t>
        <a:bodyPr/>
        <a:lstStyle/>
        <a:p>
          <a:r>
            <a:rPr lang="en-US"/>
            <a:t>Immediately request removal from NCIC and send information the MPCH.</a:t>
          </a:r>
        </a:p>
      </dgm:t>
    </dgm:pt>
    <dgm:pt modelId="{1DE103F7-C823-4A7D-AA99-3658081228E1}" type="parTrans" cxnId="{9B4B713B-30F4-4E87-BE73-18B1007AB40B}">
      <dgm:prSet/>
      <dgm:spPr/>
      <dgm:t>
        <a:bodyPr/>
        <a:lstStyle/>
        <a:p>
          <a:endParaRPr lang="en-US"/>
        </a:p>
      </dgm:t>
    </dgm:pt>
    <dgm:pt modelId="{B2A1CBB9-8577-4996-8BE1-A6913F6F3705}" type="sibTrans" cxnId="{9B4B713B-30F4-4E87-BE73-18B1007AB40B}">
      <dgm:prSet/>
      <dgm:spPr/>
      <dgm:t>
        <a:bodyPr/>
        <a:lstStyle/>
        <a:p>
          <a:endParaRPr lang="en-US"/>
        </a:p>
      </dgm:t>
    </dgm:pt>
    <dgm:pt modelId="{5BC9E0D7-056C-4A73-9F1F-D8BB45D1D117}" type="pres">
      <dgm:prSet presAssocID="{A65257DB-743F-4512-91D5-BE30194F7D6E}" presName="Name0" presStyleCnt="0">
        <dgm:presLayoutVars>
          <dgm:dir/>
          <dgm:resizeHandles val="exact"/>
        </dgm:presLayoutVars>
      </dgm:prSet>
      <dgm:spPr/>
    </dgm:pt>
    <dgm:pt modelId="{CE2720CD-7946-45F7-9271-5C45FEDEAF0B}" type="pres">
      <dgm:prSet presAssocID="{04643044-57D5-434C-A3BD-623C009B55F8}" presName="node" presStyleLbl="node1" presStyleIdx="0" presStyleCnt="3">
        <dgm:presLayoutVars>
          <dgm:bulletEnabled val="1"/>
        </dgm:presLayoutVars>
      </dgm:prSet>
      <dgm:spPr/>
    </dgm:pt>
    <dgm:pt modelId="{B2EDC851-397A-42E2-998B-05BD99DE6671}" type="pres">
      <dgm:prSet presAssocID="{024CF0A9-CA51-4140-9256-1AB874F6450E}" presName="sibTrans" presStyleLbl="sibTrans1D1" presStyleIdx="0" presStyleCnt="2"/>
      <dgm:spPr/>
    </dgm:pt>
    <dgm:pt modelId="{823A544D-CDAE-4313-AD19-F6ACFA566B90}" type="pres">
      <dgm:prSet presAssocID="{024CF0A9-CA51-4140-9256-1AB874F6450E}" presName="connectorText" presStyleLbl="sibTrans1D1" presStyleIdx="0" presStyleCnt="2"/>
      <dgm:spPr/>
    </dgm:pt>
    <dgm:pt modelId="{C26A0F13-E84E-43EB-815F-AC7A4F37F66D}" type="pres">
      <dgm:prSet presAssocID="{149D4AD5-AFBD-498A-B5EB-CF6A2E8414E9}" presName="node" presStyleLbl="node1" presStyleIdx="1" presStyleCnt="3">
        <dgm:presLayoutVars>
          <dgm:bulletEnabled val="1"/>
        </dgm:presLayoutVars>
      </dgm:prSet>
      <dgm:spPr/>
    </dgm:pt>
    <dgm:pt modelId="{79FC7167-7C4A-47FC-9CB1-95130072CD6C}" type="pres">
      <dgm:prSet presAssocID="{96F3C6D8-7750-4884-A442-C54C1D0BFCC5}" presName="sibTrans" presStyleLbl="sibTrans1D1" presStyleIdx="1" presStyleCnt="2"/>
      <dgm:spPr/>
    </dgm:pt>
    <dgm:pt modelId="{86AAB122-6DF6-493A-87B5-EA23BCC6EABD}" type="pres">
      <dgm:prSet presAssocID="{96F3C6D8-7750-4884-A442-C54C1D0BFCC5}" presName="connectorText" presStyleLbl="sibTrans1D1" presStyleIdx="1" presStyleCnt="2"/>
      <dgm:spPr/>
    </dgm:pt>
    <dgm:pt modelId="{C2CBE4DC-0082-444B-8A41-8CD6B9EFA206}" type="pres">
      <dgm:prSet presAssocID="{686C1935-307F-4A06-83F1-C33DB5EF2898}" presName="node" presStyleLbl="node1" presStyleIdx="2" presStyleCnt="3">
        <dgm:presLayoutVars>
          <dgm:bulletEnabled val="1"/>
        </dgm:presLayoutVars>
      </dgm:prSet>
      <dgm:spPr/>
    </dgm:pt>
  </dgm:ptLst>
  <dgm:cxnLst>
    <dgm:cxn modelId="{F91D4713-E3F3-4E5C-A15F-A8440E65EA59}" srcId="{A65257DB-743F-4512-91D5-BE30194F7D6E}" destId="{04643044-57D5-434C-A3BD-623C009B55F8}" srcOrd="0" destOrd="0" parTransId="{DEFB6B50-7A3A-4CF3-99C2-CC379FD3C10E}" sibTransId="{024CF0A9-CA51-4140-9256-1AB874F6450E}"/>
    <dgm:cxn modelId="{75417D2E-759D-4459-A4E5-39F9E6A7B1CE}" type="presOf" srcId="{96F3C6D8-7750-4884-A442-C54C1D0BFCC5}" destId="{86AAB122-6DF6-493A-87B5-EA23BCC6EABD}" srcOrd="1" destOrd="0" presId="urn:microsoft.com/office/officeart/2016/7/layout/RepeatingBendingProcessNew"/>
    <dgm:cxn modelId="{9B4B713B-30F4-4E87-BE73-18B1007AB40B}" srcId="{A65257DB-743F-4512-91D5-BE30194F7D6E}" destId="{686C1935-307F-4A06-83F1-C33DB5EF2898}" srcOrd="2" destOrd="0" parTransId="{1DE103F7-C823-4A7D-AA99-3658081228E1}" sibTransId="{B2A1CBB9-8577-4996-8BE1-A6913F6F3705}"/>
    <dgm:cxn modelId="{8355A249-CF2B-4D4F-A5EE-46B32BD25BFA}" type="presOf" srcId="{04643044-57D5-434C-A3BD-623C009B55F8}" destId="{CE2720CD-7946-45F7-9271-5C45FEDEAF0B}" srcOrd="0" destOrd="0" presId="urn:microsoft.com/office/officeart/2016/7/layout/RepeatingBendingProcessNew"/>
    <dgm:cxn modelId="{FD5C8983-7DB9-4351-8BFC-BE3B20615BF2}" type="presOf" srcId="{149D4AD5-AFBD-498A-B5EB-CF6A2E8414E9}" destId="{C26A0F13-E84E-43EB-815F-AC7A4F37F66D}" srcOrd="0" destOrd="0" presId="urn:microsoft.com/office/officeart/2016/7/layout/RepeatingBendingProcessNew"/>
    <dgm:cxn modelId="{E4B98999-ACCE-4CBC-8BF6-4A34C19085A3}" srcId="{A65257DB-743F-4512-91D5-BE30194F7D6E}" destId="{149D4AD5-AFBD-498A-B5EB-CF6A2E8414E9}" srcOrd="1" destOrd="0" parTransId="{9AF2AFC4-136D-422D-B7E9-28B037F61672}" sibTransId="{96F3C6D8-7750-4884-A442-C54C1D0BFCC5}"/>
    <dgm:cxn modelId="{CF99AC9E-A9E9-4CCC-8EE7-DE5B4F93DE8D}" type="presOf" srcId="{686C1935-307F-4A06-83F1-C33DB5EF2898}" destId="{C2CBE4DC-0082-444B-8A41-8CD6B9EFA206}" srcOrd="0" destOrd="0" presId="urn:microsoft.com/office/officeart/2016/7/layout/RepeatingBendingProcessNew"/>
    <dgm:cxn modelId="{CFD00DC3-F8E0-4EA3-A01A-4D24950A2F5F}" type="presOf" srcId="{A65257DB-743F-4512-91D5-BE30194F7D6E}" destId="{5BC9E0D7-056C-4A73-9F1F-D8BB45D1D117}" srcOrd="0" destOrd="0" presId="urn:microsoft.com/office/officeart/2016/7/layout/RepeatingBendingProcessNew"/>
    <dgm:cxn modelId="{7EA959C4-733F-44C8-9508-ADFABD704F7F}" type="presOf" srcId="{96F3C6D8-7750-4884-A442-C54C1D0BFCC5}" destId="{79FC7167-7C4A-47FC-9CB1-95130072CD6C}" srcOrd="0" destOrd="0" presId="urn:microsoft.com/office/officeart/2016/7/layout/RepeatingBendingProcessNew"/>
    <dgm:cxn modelId="{13119CC7-F190-41AB-9E00-39DB28433C67}" type="presOf" srcId="{024CF0A9-CA51-4140-9256-1AB874F6450E}" destId="{B2EDC851-397A-42E2-998B-05BD99DE6671}" srcOrd="0" destOrd="0" presId="urn:microsoft.com/office/officeart/2016/7/layout/RepeatingBendingProcessNew"/>
    <dgm:cxn modelId="{785B44EB-E584-4FC1-9AC0-4AFFF80AEC7E}" type="presOf" srcId="{024CF0A9-CA51-4140-9256-1AB874F6450E}" destId="{823A544D-CDAE-4313-AD19-F6ACFA566B90}" srcOrd="1" destOrd="0" presId="urn:microsoft.com/office/officeart/2016/7/layout/RepeatingBendingProcessNew"/>
    <dgm:cxn modelId="{D6CA72CB-283A-456B-8A15-DB4D9397695C}" type="presParOf" srcId="{5BC9E0D7-056C-4A73-9F1F-D8BB45D1D117}" destId="{CE2720CD-7946-45F7-9271-5C45FEDEAF0B}" srcOrd="0" destOrd="0" presId="urn:microsoft.com/office/officeart/2016/7/layout/RepeatingBendingProcessNew"/>
    <dgm:cxn modelId="{6B3DC759-A145-4839-90EF-F823F7242788}" type="presParOf" srcId="{5BC9E0D7-056C-4A73-9F1F-D8BB45D1D117}" destId="{B2EDC851-397A-42E2-998B-05BD99DE6671}" srcOrd="1" destOrd="0" presId="urn:microsoft.com/office/officeart/2016/7/layout/RepeatingBendingProcessNew"/>
    <dgm:cxn modelId="{EC93D0BB-59FC-4854-A277-5749A8F55AAA}" type="presParOf" srcId="{B2EDC851-397A-42E2-998B-05BD99DE6671}" destId="{823A544D-CDAE-4313-AD19-F6ACFA566B90}" srcOrd="0" destOrd="0" presId="urn:microsoft.com/office/officeart/2016/7/layout/RepeatingBendingProcessNew"/>
    <dgm:cxn modelId="{731EDA9A-EBC4-41F2-8DF9-6AB296CB96C6}" type="presParOf" srcId="{5BC9E0D7-056C-4A73-9F1F-D8BB45D1D117}" destId="{C26A0F13-E84E-43EB-815F-AC7A4F37F66D}" srcOrd="2" destOrd="0" presId="urn:microsoft.com/office/officeart/2016/7/layout/RepeatingBendingProcessNew"/>
    <dgm:cxn modelId="{DB2B4253-ADF5-42CD-9EEC-E8D06F7743AD}" type="presParOf" srcId="{5BC9E0D7-056C-4A73-9F1F-D8BB45D1D117}" destId="{79FC7167-7C4A-47FC-9CB1-95130072CD6C}" srcOrd="3" destOrd="0" presId="urn:microsoft.com/office/officeart/2016/7/layout/RepeatingBendingProcessNew"/>
    <dgm:cxn modelId="{3B6593CE-12BF-4363-A9DF-83DAF8A74479}" type="presParOf" srcId="{79FC7167-7C4A-47FC-9CB1-95130072CD6C}" destId="{86AAB122-6DF6-493A-87B5-EA23BCC6EABD}" srcOrd="0" destOrd="0" presId="urn:microsoft.com/office/officeart/2016/7/layout/RepeatingBendingProcessNew"/>
    <dgm:cxn modelId="{C3C2E61D-601D-4CC6-B873-696782F37D93}" type="presParOf" srcId="{5BC9E0D7-056C-4A73-9F1F-D8BB45D1D117}" destId="{C2CBE4DC-0082-444B-8A41-8CD6B9EFA206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98DFCA-4351-4BF6-8D49-7D55CD07B47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E43A43-2F32-471F-B30A-9AF0B3D7B6C9}">
      <dgm:prSet/>
      <dgm:spPr/>
      <dgm:t>
        <a:bodyPr/>
        <a:lstStyle/>
        <a:p>
          <a:r>
            <a:rPr lang="en-US"/>
            <a:t>When the person is located, immediately notify State Police</a:t>
          </a:r>
        </a:p>
      </dgm:t>
    </dgm:pt>
    <dgm:pt modelId="{8C14CCD3-07B0-459F-B583-E1933A26240D}" type="parTrans" cxnId="{0F23792C-D213-49EB-BA16-4FD6D14A5952}">
      <dgm:prSet/>
      <dgm:spPr/>
      <dgm:t>
        <a:bodyPr/>
        <a:lstStyle/>
        <a:p>
          <a:endParaRPr lang="en-US"/>
        </a:p>
      </dgm:t>
    </dgm:pt>
    <dgm:pt modelId="{E91D0A2F-DC35-4090-8D90-5226328C7F31}" type="sibTrans" cxnId="{0F23792C-D213-49EB-BA16-4FD6D14A5952}">
      <dgm:prSet/>
      <dgm:spPr/>
      <dgm:t>
        <a:bodyPr/>
        <a:lstStyle/>
        <a:p>
          <a:endParaRPr lang="en-US"/>
        </a:p>
      </dgm:t>
    </dgm:pt>
    <dgm:pt modelId="{89CB2E05-BF08-4D08-A698-95764E7B067D}">
      <dgm:prSet/>
      <dgm:spPr/>
      <dgm:t>
        <a:bodyPr/>
        <a:lstStyle/>
        <a:p>
          <a:r>
            <a:rPr lang="en-US"/>
            <a:t>Only State Police can remove an Brittany Alert.</a:t>
          </a:r>
        </a:p>
      </dgm:t>
    </dgm:pt>
    <dgm:pt modelId="{2D5B1B40-5C99-47B3-8A6A-FF836F86AC44}" type="parTrans" cxnId="{5CA16A6B-1EC3-41FE-8212-FDC771D09B84}">
      <dgm:prSet/>
      <dgm:spPr/>
      <dgm:t>
        <a:bodyPr/>
        <a:lstStyle/>
        <a:p>
          <a:endParaRPr lang="en-US"/>
        </a:p>
      </dgm:t>
    </dgm:pt>
    <dgm:pt modelId="{2A79BC74-5662-4F5B-BF32-181B343D8C3F}" type="sibTrans" cxnId="{5CA16A6B-1EC3-41FE-8212-FDC771D09B84}">
      <dgm:prSet/>
      <dgm:spPr/>
      <dgm:t>
        <a:bodyPr/>
        <a:lstStyle/>
        <a:p>
          <a:endParaRPr lang="en-US"/>
        </a:p>
      </dgm:t>
    </dgm:pt>
    <dgm:pt modelId="{6CE98D9C-CA47-442B-B45A-E7EC0D60EE3D}">
      <dgm:prSet/>
      <dgm:spPr/>
      <dgm:t>
        <a:bodyPr/>
        <a:lstStyle/>
        <a:p>
          <a:r>
            <a:rPr lang="en-US"/>
            <a:t>Immediately request removal from NCIC and send information the MPCH.</a:t>
          </a:r>
        </a:p>
      </dgm:t>
    </dgm:pt>
    <dgm:pt modelId="{145C7131-8355-4D44-8115-B888BBC9BD03}" type="parTrans" cxnId="{AE67FAC8-D0CE-47FB-A8A6-B3C8BF1690FB}">
      <dgm:prSet/>
      <dgm:spPr/>
      <dgm:t>
        <a:bodyPr/>
        <a:lstStyle/>
        <a:p>
          <a:endParaRPr lang="en-US"/>
        </a:p>
      </dgm:t>
    </dgm:pt>
    <dgm:pt modelId="{8E174205-5BDB-40AA-A7EE-8AE31773B133}" type="sibTrans" cxnId="{AE67FAC8-D0CE-47FB-A8A6-B3C8BF1690FB}">
      <dgm:prSet/>
      <dgm:spPr/>
      <dgm:t>
        <a:bodyPr/>
        <a:lstStyle/>
        <a:p>
          <a:endParaRPr lang="en-US"/>
        </a:p>
      </dgm:t>
    </dgm:pt>
    <dgm:pt modelId="{D1843D0F-9C95-49A2-9E05-9BD7C372B307}" type="pres">
      <dgm:prSet presAssocID="{A898DFCA-4351-4BF6-8D49-7D55CD07B479}" presName="Name0" presStyleCnt="0">
        <dgm:presLayoutVars>
          <dgm:dir/>
          <dgm:resizeHandles val="exact"/>
        </dgm:presLayoutVars>
      </dgm:prSet>
      <dgm:spPr/>
    </dgm:pt>
    <dgm:pt modelId="{07DE358F-CF33-4679-9E08-F0D1BC8E3E58}" type="pres">
      <dgm:prSet presAssocID="{57E43A43-2F32-471F-B30A-9AF0B3D7B6C9}" presName="node" presStyleLbl="node1" presStyleIdx="0" presStyleCnt="3">
        <dgm:presLayoutVars>
          <dgm:bulletEnabled val="1"/>
        </dgm:presLayoutVars>
      </dgm:prSet>
      <dgm:spPr/>
    </dgm:pt>
    <dgm:pt modelId="{33EB0FE1-06D7-4487-813C-18957BCE64DE}" type="pres">
      <dgm:prSet presAssocID="{E91D0A2F-DC35-4090-8D90-5226328C7F31}" presName="sibTrans" presStyleLbl="sibTrans1D1" presStyleIdx="0" presStyleCnt="2"/>
      <dgm:spPr/>
    </dgm:pt>
    <dgm:pt modelId="{D48764F5-4381-4F8A-9B5D-1F005032844D}" type="pres">
      <dgm:prSet presAssocID="{E91D0A2F-DC35-4090-8D90-5226328C7F31}" presName="connectorText" presStyleLbl="sibTrans1D1" presStyleIdx="0" presStyleCnt="2"/>
      <dgm:spPr/>
    </dgm:pt>
    <dgm:pt modelId="{5C3BFCE5-FDE6-4F53-859F-D08D83ED9CEF}" type="pres">
      <dgm:prSet presAssocID="{89CB2E05-BF08-4D08-A698-95764E7B067D}" presName="node" presStyleLbl="node1" presStyleIdx="1" presStyleCnt="3">
        <dgm:presLayoutVars>
          <dgm:bulletEnabled val="1"/>
        </dgm:presLayoutVars>
      </dgm:prSet>
      <dgm:spPr/>
    </dgm:pt>
    <dgm:pt modelId="{5640BDE1-A2E0-4CEF-8F5C-54D298EDF910}" type="pres">
      <dgm:prSet presAssocID="{2A79BC74-5662-4F5B-BF32-181B343D8C3F}" presName="sibTrans" presStyleLbl="sibTrans1D1" presStyleIdx="1" presStyleCnt="2"/>
      <dgm:spPr/>
    </dgm:pt>
    <dgm:pt modelId="{1FB80800-969B-4602-9B6B-E3918F486751}" type="pres">
      <dgm:prSet presAssocID="{2A79BC74-5662-4F5B-BF32-181B343D8C3F}" presName="connectorText" presStyleLbl="sibTrans1D1" presStyleIdx="1" presStyleCnt="2"/>
      <dgm:spPr/>
    </dgm:pt>
    <dgm:pt modelId="{71114A13-5751-46F9-AB03-F0092F640E08}" type="pres">
      <dgm:prSet presAssocID="{6CE98D9C-CA47-442B-B45A-E7EC0D60EE3D}" presName="node" presStyleLbl="node1" presStyleIdx="2" presStyleCnt="3">
        <dgm:presLayoutVars>
          <dgm:bulletEnabled val="1"/>
        </dgm:presLayoutVars>
      </dgm:prSet>
      <dgm:spPr/>
    </dgm:pt>
  </dgm:ptLst>
  <dgm:cxnLst>
    <dgm:cxn modelId="{3C523C05-FC3C-4860-B8CD-220713491D22}" type="presOf" srcId="{E91D0A2F-DC35-4090-8D90-5226328C7F31}" destId="{33EB0FE1-06D7-4487-813C-18957BCE64DE}" srcOrd="0" destOrd="0" presId="urn:microsoft.com/office/officeart/2016/7/layout/RepeatingBendingProcessNew"/>
    <dgm:cxn modelId="{0F23792C-D213-49EB-BA16-4FD6D14A5952}" srcId="{A898DFCA-4351-4BF6-8D49-7D55CD07B479}" destId="{57E43A43-2F32-471F-B30A-9AF0B3D7B6C9}" srcOrd="0" destOrd="0" parTransId="{8C14CCD3-07B0-459F-B583-E1933A26240D}" sibTransId="{E91D0A2F-DC35-4090-8D90-5226328C7F31}"/>
    <dgm:cxn modelId="{911F3F2F-F132-43F8-9B17-FF0B01D2CEC0}" type="presOf" srcId="{2A79BC74-5662-4F5B-BF32-181B343D8C3F}" destId="{1FB80800-969B-4602-9B6B-E3918F486751}" srcOrd="1" destOrd="0" presId="urn:microsoft.com/office/officeart/2016/7/layout/RepeatingBendingProcessNew"/>
    <dgm:cxn modelId="{5CA16A6B-1EC3-41FE-8212-FDC771D09B84}" srcId="{A898DFCA-4351-4BF6-8D49-7D55CD07B479}" destId="{89CB2E05-BF08-4D08-A698-95764E7B067D}" srcOrd="1" destOrd="0" parTransId="{2D5B1B40-5C99-47B3-8A6A-FF836F86AC44}" sibTransId="{2A79BC74-5662-4F5B-BF32-181B343D8C3F}"/>
    <dgm:cxn modelId="{27DEC850-E1B2-4781-A57D-4D79B2367952}" type="presOf" srcId="{57E43A43-2F32-471F-B30A-9AF0B3D7B6C9}" destId="{07DE358F-CF33-4679-9E08-F0D1BC8E3E58}" srcOrd="0" destOrd="0" presId="urn:microsoft.com/office/officeart/2016/7/layout/RepeatingBendingProcessNew"/>
    <dgm:cxn modelId="{EDD9A375-C808-426B-9384-5390F01ACAFD}" type="presOf" srcId="{A898DFCA-4351-4BF6-8D49-7D55CD07B479}" destId="{D1843D0F-9C95-49A2-9E05-9BD7C372B307}" srcOrd="0" destOrd="0" presId="urn:microsoft.com/office/officeart/2016/7/layout/RepeatingBendingProcessNew"/>
    <dgm:cxn modelId="{7B64A7AB-14D0-4CE5-B9F3-014D27B4C6D9}" type="presOf" srcId="{2A79BC74-5662-4F5B-BF32-181B343D8C3F}" destId="{5640BDE1-A2E0-4CEF-8F5C-54D298EDF910}" srcOrd="0" destOrd="0" presId="urn:microsoft.com/office/officeart/2016/7/layout/RepeatingBendingProcessNew"/>
    <dgm:cxn modelId="{130F7FAD-901B-4719-8DFD-2A1FD4224F75}" type="presOf" srcId="{6CE98D9C-CA47-442B-B45A-E7EC0D60EE3D}" destId="{71114A13-5751-46F9-AB03-F0092F640E08}" srcOrd="0" destOrd="0" presId="urn:microsoft.com/office/officeart/2016/7/layout/RepeatingBendingProcessNew"/>
    <dgm:cxn modelId="{343EFBAE-9344-40F5-8FFA-99B75F9DAAAF}" type="presOf" srcId="{E91D0A2F-DC35-4090-8D90-5226328C7F31}" destId="{D48764F5-4381-4F8A-9B5D-1F005032844D}" srcOrd="1" destOrd="0" presId="urn:microsoft.com/office/officeart/2016/7/layout/RepeatingBendingProcessNew"/>
    <dgm:cxn modelId="{AE67FAC8-D0CE-47FB-A8A6-B3C8BF1690FB}" srcId="{A898DFCA-4351-4BF6-8D49-7D55CD07B479}" destId="{6CE98D9C-CA47-442B-B45A-E7EC0D60EE3D}" srcOrd="2" destOrd="0" parTransId="{145C7131-8355-4D44-8115-B888BBC9BD03}" sibTransId="{8E174205-5BDB-40AA-A7EE-8AE31773B133}"/>
    <dgm:cxn modelId="{631A03F5-6ECE-4BF7-B9C7-7CE5C5CE010C}" type="presOf" srcId="{89CB2E05-BF08-4D08-A698-95764E7B067D}" destId="{5C3BFCE5-FDE6-4F53-859F-D08D83ED9CEF}" srcOrd="0" destOrd="0" presId="urn:microsoft.com/office/officeart/2016/7/layout/RepeatingBendingProcessNew"/>
    <dgm:cxn modelId="{0979901C-EECD-425E-A191-E8E02E16C1EF}" type="presParOf" srcId="{D1843D0F-9C95-49A2-9E05-9BD7C372B307}" destId="{07DE358F-CF33-4679-9E08-F0D1BC8E3E58}" srcOrd="0" destOrd="0" presId="urn:microsoft.com/office/officeart/2016/7/layout/RepeatingBendingProcessNew"/>
    <dgm:cxn modelId="{0F76351D-0137-4AFE-A970-2B1F7AD7F9A8}" type="presParOf" srcId="{D1843D0F-9C95-49A2-9E05-9BD7C372B307}" destId="{33EB0FE1-06D7-4487-813C-18957BCE64DE}" srcOrd="1" destOrd="0" presId="urn:microsoft.com/office/officeart/2016/7/layout/RepeatingBendingProcessNew"/>
    <dgm:cxn modelId="{F9800DD3-82F0-47FB-9C79-65AF9CA4B060}" type="presParOf" srcId="{33EB0FE1-06D7-4487-813C-18957BCE64DE}" destId="{D48764F5-4381-4F8A-9B5D-1F005032844D}" srcOrd="0" destOrd="0" presId="urn:microsoft.com/office/officeart/2016/7/layout/RepeatingBendingProcessNew"/>
    <dgm:cxn modelId="{90AA2A19-00F6-4488-B945-92DB73669372}" type="presParOf" srcId="{D1843D0F-9C95-49A2-9E05-9BD7C372B307}" destId="{5C3BFCE5-FDE6-4F53-859F-D08D83ED9CEF}" srcOrd="2" destOrd="0" presId="urn:microsoft.com/office/officeart/2016/7/layout/RepeatingBendingProcessNew"/>
    <dgm:cxn modelId="{DFDEA3DF-3866-452B-8F65-8C7D87CE1EF8}" type="presParOf" srcId="{D1843D0F-9C95-49A2-9E05-9BD7C372B307}" destId="{5640BDE1-A2E0-4CEF-8F5C-54D298EDF910}" srcOrd="3" destOrd="0" presId="urn:microsoft.com/office/officeart/2016/7/layout/RepeatingBendingProcessNew"/>
    <dgm:cxn modelId="{06D8D77A-1768-45CE-BA98-6990837D0BAB}" type="presParOf" srcId="{5640BDE1-A2E0-4CEF-8F5C-54D298EDF910}" destId="{1FB80800-969B-4602-9B6B-E3918F486751}" srcOrd="0" destOrd="0" presId="urn:microsoft.com/office/officeart/2016/7/layout/RepeatingBendingProcessNew"/>
    <dgm:cxn modelId="{AF1BE81E-7043-4F8F-9BB1-2031FC582B24}" type="presParOf" srcId="{D1843D0F-9C95-49A2-9E05-9BD7C372B307}" destId="{71114A13-5751-46F9-AB03-F0092F640E08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E4CDC0-D12D-4A71-91B1-D84B2D5746D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FDAAFC-04B9-4AEA-B842-550F1211D095}">
      <dgm:prSet/>
      <dgm:spPr/>
      <dgm:t>
        <a:bodyPr/>
        <a:lstStyle/>
        <a:p>
          <a:r>
            <a:rPr lang="en-US"/>
            <a:t>Agencies are required to enter all information about unidentified bodies found in their jurisdiction into NCIC and MPCH</a:t>
          </a:r>
        </a:p>
      </dgm:t>
    </dgm:pt>
    <dgm:pt modelId="{22BCAAF0-DAD6-439A-9469-9F6AA2419142}" type="parTrans" cxnId="{B32632BA-7A8B-405B-9ADE-249E86077DC3}">
      <dgm:prSet/>
      <dgm:spPr/>
      <dgm:t>
        <a:bodyPr/>
        <a:lstStyle/>
        <a:p>
          <a:endParaRPr lang="en-US"/>
        </a:p>
      </dgm:t>
    </dgm:pt>
    <dgm:pt modelId="{2077C56A-62CD-45F8-9E10-CF0F45D811B0}" type="sibTrans" cxnId="{B32632BA-7A8B-405B-9ADE-249E86077DC3}">
      <dgm:prSet/>
      <dgm:spPr/>
      <dgm:t>
        <a:bodyPr/>
        <a:lstStyle/>
        <a:p>
          <a:endParaRPr lang="en-US"/>
        </a:p>
      </dgm:t>
    </dgm:pt>
    <dgm:pt modelId="{F064EB10-BA2C-4829-A009-3AB61F3E1712}">
      <dgm:prSet/>
      <dgm:spPr/>
      <dgm:t>
        <a:bodyPr/>
        <a:lstStyle/>
        <a:p>
          <a:r>
            <a:rPr lang="en-US"/>
            <a:t>Include all available identifying features and description of body and clothing, jewelry etc.</a:t>
          </a:r>
        </a:p>
      </dgm:t>
    </dgm:pt>
    <dgm:pt modelId="{4030C4C2-371C-473D-9176-589C555F0F62}" type="parTrans" cxnId="{C7999A2C-94E7-4C38-A68A-F8AB2F28CABB}">
      <dgm:prSet/>
      <dgm:spPr/>
      <dgm:t>
        <a:bodyPr/>
        <a:lstStyle/>
        <a:p>
          <a:endParaRPr lang="en-US"/>
        </a:p>
      </dgm:t>
    </dgm:pt>
    <dgm:pt modelId="{252D2FB6-9F2F-4F4D-AA65-9C4BC16A8E28}" type="sibTrans" cxnId="{C7999A2C-94E7-4C38-A68A-F8AB2F28CABB}">
      <dgm:prSet/>
      <dgm:spPr/>
      <dgm:t>
        <a:bodyPr/>
        <a:lstStyle/>
        <a:p>
          <a:endParaRPr lang="en-US"/>
        </a:p>
      </dgm:t>
    </dgm:pt>
    <dgm:pt modelId="{F77AE654-2EB5-4425-947E-481E87718097}" type="pres">
      <dgm:prSet presAssocID="{09E4CDC0-D12D-4A71-91B1-D84B2D5746DA}" presName="diagram" presStyleCnt="0">
        <dgm:presLayoutVars>
          <dgm:dir/>
          <dgm:resizeHandles val="exact"/>
        </dgm:presLayoutVars>
      </dgm:prSet>
      <dgm:spPr/>
    </dgm:pt>
    <dgm:pt modelId="{1358E1EA-28EC-4A66-A25C-0746C1578E25}" type="pres">
      <dgm:prSet presAssocID="{B5FDAAFC-04B9-4AEA-B842-550F1211D095}" presName="arrow" presStyleLbl="node1" presStyleIdx="0" presStyleCnt="2">
        <dgm:presLayoutVars>
          <dgm:bulletEnabled val="1"/>
        </dgm:presLayoutVars>
      </dgm:prSet>
      <dgm:spPr/>
    </dgm:pt>
    <dgm:pt modelId="{AF3A351F-F0EF-4F05-A70C-8F099064AABB}" type="pres">
      <dgm:prSet presAssocID="{F064EB10-BA2C-4829-A009-3AB61F3E1712}" presName="arrow" presStyleLbl="node1" presStyleIdx="1" presStyleCnt="2">
        <dgm:presLayoutVars>
          <dgm:bulletEnabled val="1"/>
        </dgm:presLayoutVars>
      </dgm:prSet>
      <dgm:spPr/>
    </dgm:pt>
  </dgm:ptLst>
  <dgm:cxnLst>
    <dgm:cxn modelId="{C7999A2C-94E7-4C38-A68A-F8AB2F28CABB}" srcId="{09E4CDC0-D12D-4A71-91B1-D84B2D5746DA}" destId="{F064EB10-BA2C-4829-A009-3AB61F3E1712}" srcOrd="1" destOrd="0" parTransId="{4030C4C2-371C-473D-9176-589C555F0F62}" sibTransId="{252D2FB6-9F2F-4F4D-AA65-9C4BC16A8E28}"/>
    <dgm:cxn modelId="{AEB6FD32-5B09-488B-8158-817158219E63}" type="presOf" srcId="{09E4CDC0-D12D-4A71-91B1-D84B2D5746DA}" destId="{F77AE654-2EB5-4425-947E-481E87718097}" srcOrd="0" destOrd="0" presId="urn:microsoft.com/office/officeart/2005/8/layout/arrow5"/>
    <dgm:cxn modelId="{2EE74096-3951-4753-AABE-BE923C676142}" type="presOf" srcId="{F064EB10-BA2C-4829-A009-3AB61F3E1712}" destId="{AF3A351F-F0EF-4F05-A70C-8F099064AABB}" srcOrd="0" destOrd="0" presId="urn:microsoft.com/office/officeart/2005/8/layout/arrow5"/>
    <dgm:cxn modelId="{B32632BA-7A8B-405B-9ADE-249E86077DC3}" srcId="{09E4CDC0-D12D-4A71-91B1-D84B2D5746DA}" destId="{B5FDAAFC-04B9-4AEA-B842-550F1211D095}" srcOrd="0" destOrd="0" parTransId="{22BCAAF0-DAD6-439A-9469-9F6AA2419142}" sibTransId="{2077C56A-62CD-45F8-9E10-CF0F45D811B0}"/>
    <dgm:cxn modelId="{C4AD79CB-7EA6-46AA-8B3D-C7E5CAA818FD}" type="presOf" srcId="{B5FDAAFC-04B9-4AEA-B842-550F1211D095}" destId="{1358E1EA-28EC-4A66-A25C-0746C1578E25}" srcOrd="0" destOrd="0" presId="urn:microsoft.com/office/officeart/2005/8/layout/arrow5"/>
    <dgm:cxn modelId="{E6271531-6E8A-4DBC-A3B4-944F17A37358}" type="presParOf" srcId="{F77AE654-2EB5-4425-947E-481E87718097}" destId="{1358E1EA-28EC-4A66-A25C-0746C1578E25}" srcOrd="0" destOrd="0" presId="urn:microsoft.com/office/officeart/2005/8/layout/arrow5"/>
    <dgm:cxn modelId="{ED0A2FF0-0782-4303-A9DF-9965E67FFF4F}" type="presParOf" srcId="{F77AE654-2EB5-4425-947E-481E87718097}" destId="{AF3A351F-F0EF-4F05-A70C-8F099064AAB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3AD4C-B846-4E71-8199-8DB8ADAF7F1A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966C64-10DE-4E1B-8D7A-C985B1DB53F8}">
      <dgm:prSet/>
      <dgm:spPr/>
      <dgm:t>
        <a:bodyPr/>
        <a:lstStyle/>
        <a:p>
          <a:r>
            <a:rPr lang="en-US" b="1"/>
            <a:t>Endangered Person </a:t>
          </a:r>
          <a:endParaRPr lang="en-US"/>
        </a:p>
      </dgm:t>
    </dgm:pt>
    <dgm:pt modelId="{9611245C-C210-4045-A535-AB3083EBCE1A}" type="parTrans" cxnId="{053FB439-185A-4F3D-BFCD-F6B28ED0414F}">
      <dgm:prSet/>
      <dgm:spPr/>
      <dgm:t>
        <a:bodyPr/>
        <a:lstStyle/>
        <a:p>
          <a:endParaRPr lang="en-US"/>
        </a:p>
      </dgm:t>
    </dgm:pt>
    <dgm:pt modelId="{3CB8EB92-4357-47A1-91C0-ED30D107E5A8}" type="sibTrans" cxnId="{053FB439-185A-4F3D-BFCD-F6B28ED0414F}">
      <dgm:prSet/>
      <dgm:spPr/>
      <dgm:t>
        <a:bodyPr/>
        <a:lstStyle/>
        <a:p>
          <a:endParaRPr lang="en-US"/>
        </a:p>
      </dgm:t>
    </dgm:pt>
    <dgm:pt modelId="{2612496A-6DB7-46F4-8E1D-B58A78254495}">
      <dgm:prSet/>
      <dgm:spPr/>
      <dgm:t>
        <a:bodyPr/>
        <a:lstStyle/>
        <a:p>
          <a:r>
            <a:rPr lang="en-US"/>
            <a:t>Missing child &lt;13</a:t>
          </a:r>
        </a:p>
      </dgm:t>
    </dgm:pt>
    <dgm:pt modelId="{BAD812C3-FEF5-4725-8759-DB01A9AE938E}" type="parTrans" cxnId="{381DD56A-1E41-40FA-8824-2DFFCE45CD1F}">
      <dgm:prSet/>
      <dgm:spPr/>
      <dgm:t>
        <a:bodyPr/>
        <a:lstStyle/>
        <a:p>
          <a:endParaRPr lang="en-US"/>
        </a:p>
      </dgm:t>
    </dgm:pt>
    <dgm:pt modelId="{66114970-1724-4205-8F87-9F4C05C39CF7}" type="sibTrans" cxnId="{381DD56A-1E41-40FA-8824-2DFFCE45CD1F}">
      <dgm:prSet/>
      <dgm:spPr/>
      <dgm:t>
        <a:bodyPr/>
        <a:lstStyle/>
        <a:p>
          <a:endParaRPr lang="en-US"/>
        </a:p>
      </dgm:t>
    </dgm:pt>
    <dgm:pt modelId="{93C21D97-FB5B-40BD-B3EF-863E78C3FC34}">
      <dgm:prSet/>
      <dgm:spPr/>
      <dgm:t>
        <a:bodyPr/>
        <a:lstStyle/>
        <a:p>
          <a:r>
            <a:rPr lang="en-US"/>
            <a:t>Out of safety zone for age, developmental stage or mental/physical condition</a:t>
          </a:r>
        </a:p>
      </dgm:t>
    </dgm:pt>
    <dgm:pt modelId="{E931927C-399F-411C-8196-F09A2E4A372A}" type="parTrans" cxnId="{0EC3BC9A-F0B8-47AE-A124-9F6BE8E6FD35}">
      <dgm:prSet/>
      <dgm:spPr/>
      <dgm:t>
        <a:bodyPr/>
        <a:lstStyle/>
        <a:p>
          <a:endParaRPr lang="en-US"/>
        </a:p>
      </dgm:t>
    </dgm:pt>
    <dgm:pt modelId="{36C5AF96-DA2F-4420-83A3-1DB7CF8AEDFD}" type="sibTrans" cxnId="{0EC3BC9A-F0B8-47AE-A124-9F6BE8E6FD35}">
      <dgm:prSet/>
      <dgm:spPr/>
      <dgm:t>
        <a:bodyPr/>
        <a:lstStyle/>
        <a:p>
          <a:endParaRPr lang="en-US"/>
        </a:p>
      </dgm:t>
    </dgm:pt>
    <dgm:pt modelId="{539A40F4-BC5B-4B74-91A0-AC3F77834EA3}">
      <dgm:prSet/>
      <dgm:spPr/>
      <dgm:t>
        <a:bodyPr/>
        <a:lstStyle/>
        <a:p>
          <a:r>
            <a:rPr lang="en-US"/>
            <a:t>Diminished mental capacity or suicidal tendencies</a:t>
          </a:r>
        </a:p>
      </dgm:t>
    </dgm:pt>
    <dgm:pt modelId="{EB992E72-D1DC-4719-B5C2-BFFDBE520D16}" type="parTrans" cxnId="{5175A5A5-F4F4-4C3C-86D8-98D08EDC145E}">
      <dgm:prSet/>
      <dgm:spPr/>
      <dgm:t>
        <a:bodyPr/>
        <a:lstStyle/>
        <a:p>
          <a:endParaRPr lang="en-US"/>
        </a:p>
      </dgm:t>
    </dgm:pt>
    <dgm:pt modelId="{B3802601-2D36-4996-B5BA-9EAAC0A06CA3}" type="sibTrans" cxnId="{5175A5A5-F4F4-4C3C-86D8-98D08EDC145E}">
      <dgm:prSet/>
      <dgm:spPr/>
      <dgm:t>
        <a:bodyPr/>
        <a:lstStyle/>
        <a:p>
          <a:endParaRPr lang="en-US"/>
        </a:p>
      </dgm:t>
    </dgm:pt>
    <dgm:pt modelId="{60E060C3-24B6-451A-B1F5-A0A9F242CA2A}">
      <dgm:prSet/>
      <dgm:spPr/>
      <dgm:t>
        <a:bodyPr/>
        <a:lstStyle/>
        <a:p>
          <a:r>
            <a:rPr lang="en-US"/>
            <a:t>Prescription dependent</a:t>
          </a:r>
        </a:p>
      </dgm:t>
    </dgm:pt>
    <dgm:pt modelId="{9C34F088-C633-4ABE-BC7B-50C542A0220E}" type="parTrans" cxnId="{C1E16C8F-C489-42C7-982B-91C7DF18B71D}">
      <dgm:prSet/>
      <dgm:spPr/>
      <dgm:t>
        <a:bodyPr/>
        <a:lstStyle/>
        <a:p>
          <a:endParaRPr lang="en-US"/>
        </a:p>
      </dgm:t>
    </dgm:pt>
    <dgm:pt modelId="{81BC8A38-B9D6-4CB4-A7DF-58AF2594735A}" type="sibTrans" cxnId="{C1E16C8F-C489-42C7-982B-91C7DF18B71D}">
      <dgm:prSet/>
      <dgm:spPr/>
      <dgm:t>
        <a:bodyPr/>
        <a:lstStyle/>
        <a:p>
          <a:endParaRPr lang="en-US"/>
        </a:p>
      </dgm:t>
    </dgm:pt>
    <dgm:pt modelId="{62C212B2-EB80-46E7-99E0-6CC3975A119E}" type="pres">
      <dgm:prSet presAssocID="{AFA3AD4C-B846-4E71-8199-8DB8ADAF7F1A}" presName="Name0" presStyleCnt="0">
        <dgm:presLayoutVars>
          <dgm:dir/>
          <dgm:animLvl val="lvl"/>
          <dgm:resizeHandles val="exact"/>
        </dgm:presLayoutVars>
      </dgm:prSet>
      <dgm:spPr/>
    </dgm:pt>
    <dgm:pt modelId="{56D937C5-9351-48F5-AE55-DDDD3604D0D2}" type="pres">
      <dgm:prSet presAssocID="{FB966C64-10DE-4E1B-8D7A-C985B1DB53F8}" presName="linNode" presStyleCnt="0"/>
      <dgm:spPr/>
    </dgm:pt>
    <dgm:pt modelId="{092DEF2A-D050-499A-9F6E-7B1F8B9FF39D}" type="pres">
      <dgm:prSet presAssocID="{FB966C64-10DE-4E1B-8D7A-C985B1DB53F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E9DA48AF-C13C-4655-BCF1-96425C60068D}" type="pres">
      <dgm:prSet presAssocID="{FB966C64-10DE-4E1B-8D7A-C985B1DB53F8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B28AA533-182F-4D59-86F1-E80120B7BF56}" type="presOf" srcId="{93C21D97-FB5B-40BD-B3EF-863E78C3FC34}" destId="{E9DA48AF-C13C-4655-BCF1-96425C60068D}" srcOrd="0" destOrd="1" presId="urn:microsoft.com/office/officeart/2005/8/layout/vList5"/>
    <dgm:cxn modelId="{053FB439-185A-4F3D-BFCD-F6B28ED0414F}" srcId="{AFA3AD4C-B846-4E71-8199-8DB8ADAF7F1A}" destId="{FB966C64-10DE-4E1B-8D7A-C985B1DB53F8}" srcOrd="0" destOrd="0" parTransId="{9611245C-C210-4045-A535-AB3083EBCE1A}" sibTransId="{3CB8EB92-4357-47A1-91C0-ED30D107E5A8}"/>
    <dgm:cxn modelId="{381DD56A-1E41-40FA-8824-2DFFCE45CD1F}" srcId="{FB966C64-10DE-4E1B-8D7A-C985B1DB53F8}" destId="{2612496A-6DB7-46F4-8E1D-B58A78254495}" srcOrd="0" destOrd="0" parTransId="{BAD812C3-FEF5-4725-8759-DB01A9AE938E}" sibTransId="{66114970-1724-4205-8F87-9F4C05C39CF7}"/>
    <dgm:cxn modelId="{01A42C59-2F7E-437A-80B4-21968BA0B43E}" type="presOf" srcId="{539A40F4-BC5B-4B74-91A0-AC3F77834EA3}" destId="{E9DA48AF-C13C-4655-BCF1-96425C60068D}" srcOrd="0" destOrd="2" presId="urn:microsoft.com/office/officeart/2005/8/layout/vList5"/>
    <dgm:cxn modelId="{B64FAA87-C805-4960-B51E-9BA3132262A5}" type="presOf" srcId="{AFA3AD4C-B846-4E71-8199-8DB8ADAF7F1A}" destId="{62C212B2-EB80-46E7-99E0-6CC3975A119E}" srcOrd="0" destOrd="0" presId="urn:microsoft.com/office/officeart/2005/8/layout/vList5"/>
    <dgm:cxn modelId="{C1E16C8F-C489-42C7-982B-91C7DF18B71D}" srcId="{FB966C64-10DE-4E1B-8D7A-C985B1DB53F8}" destId="{60E060C3-24B6-451A-B1F5-A0A9F242CA2A}" srcOrd="3" destOrd="0" parTransId="{9C34F088-C633-4ABE-BC7B-50C542A0220E}" sibTransId="{81BC8A38-B9D6-4CB4-A7DF-58AF2594735A}"/>
    <dgm:cxn modelId="{43D11090-C2BF-41B3-96CB-FCD6C303CEBC}" type="presOf" srcId="{2612496A-6DB7-46F4-8E1D-B58A78254495}" destId="{E9DA48AF-C13C-4655-BCF1-96425C60068D}" srcOrd="0" destOrd="0" presId="urn:microsoft.com/office/officeart/2005/8/layout/vList5"/>
    <dgm:cxn modelId="{0EC3BC9A-F0B8-47AE-A124-9F6BE8E6FD35}" srcId="{FB966C64-10DE-4E1B-8D7A-C985B1DB53F8}" destId="{93C21D97-FB5B-40BD-B3EF-863E78C3FC34}" srcOrd="1" destOrd="0" parTransId="{E931927C-399F-411C-8196-F09A2E4A372A}" sibTransId="{36C5AF96-DA2F-4420-83A3-1DB7CF8AEDFD}"/>
    <dgm:cxn modelId="{5175A5A5-F4F4-4C3C-86D8-98D08EDC145E}" srcId="{FB966C64-10DE-4E1B-8D7A-C985B1DB53F8}" destId="{539A40F4-BC5B-4B74-91A0-AC3F77834EA3}" srcOrd="2" destOrd="0" parTransId="{EB992E72-D1DC-4719-B5C2-BFFDBE520D16}" sibTransId="{B3802601-2D36-4996-B5BA-9EAAC0A06CA3}"/>
    <dgm:cxn modelId="{48FC7BBA-C95F-4A13-9EDB-A4EC3C4F012E}" type="presOf" srcId="{60E060C3-24B6-451A-B1F5-A0A9F242CA2A}" destId="{E9DA48AF-C13C-4655-BCF1-96425C60068D}" srcOrd="0" destOrd="3" presId="urn:microsoft.com/office/officeart/2005/8/layout/vList5"/>
    <dgm:cxn modelId="{E49A15FA-D799-463D-B9D0-3AC417E64D5E}" type="presOf" srcId="{FB966C64-10DE-4E1B-8D7A-C985B1DB53F8}" destId="{092DEF2A-D050-499A-9F6E-7B1F8B9FF39D}" srcOrd="0" destOrd="0" presId="urn:microsoft.com/office/officeart/2005/8/layout/vList5"/>
    <dgm:cxn modelId="{01507018-18D1-4500-B065-79A23C5E3072}" type="presParOf" srcId="{62C212B2-EB80-46E7-99E0-6CC3975A119E}" destId="{56D937C5-9351-48F5-AE55-DDDD3604D0D2}" srcOrd="0" destOrd="0" presId="urn:microsoft.com/office/officeart/2005/8/layout/vList5"/>
    <dgm:cxn modelId="{8A51E443-7EA0-4A9B-A86B-324790F1504E}" type="presParOf" srcId="{56D937C5-9351-48F5-AE55-DDDD3604D0D2}" destId="{092DEF2A-D050-499A-9F6E-7B1F8B9FF39D}" srcOrd="0" destOrd="0" presId="urn:microsoft.com/office/officeart/2005/8/layout/vList5"/>
    <dgm:cxn modelId="{3ACC05BF-C9FA-4BA6-A5A4-48F8BD80DBD4}" type="presParOf" srcId="{56D937C5-9351-48F5-AE55-DDDD3604D0D2}" destId="{E9DA48AF-C13C-4655-BCF1-96425C60068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ABC095-1459-497B-BBFE-B1FBF86027B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9FA754F-0A8D-467B-8CDA-B889887584A9}">
      <dgm:prSet/>
      <dgm:spPr/>
      <dgm:t>
        <a:bodyPr/>
        <a:lstStyle/>
        <a:p>
          <a:r>
            <a:rPr lang="en-US" b="1"/>
            <a:t>Endangered Person </a:t>
          </a:r>
          <a:endParaRPr lang="en-US"/>
        </a:p>
      </dgm:t>
    </dgm:pt>
    <dgm:pt modelId="{B29E867B-D220-49FA-A8B7-846E55601DBA}" type="parTrans" cxnId="{5A91CAE3-173C-4D2F-9495-0F532ADE5482}">
      <dgm:prSet/>
      <dgm:spPr/>
      <dgm:t>
        <a:bodyPr/>
        <a:lstStyle/>
        <a:p>
          <a:endParaRPr lang="en-US"/>
        </a:p>
      </dgm:t>
    </dgm:pt>
    <dgm:pt modelId="{884498E6-FEF6-42E1-96C2-5CE21108FC76}" type="sibTrans" cxnId="{5A91CAE3-173C-4D2F-9495-0F532ADE5482}">
      <dgm:prSet/>
      <dgm:spPr/>
      <dgm:t>
        <a:bodyPr/>
        <a:lstStyle/>
        <a:p>
          <a:endParaRPr lang="en-US"/>
        </a:p>
      </dgm:t>
    </dgm:pt>
    <dgm:pt modelId="{9BE8993F-BE7C-4E35-961D-1F04A52C747A}">
      <dgm:prSet/>
      <dgm:spPr/>
      <dgm:t>
        <a:bodyPr/>
        <a:lstStyle/>
        <a:p>
          <a:r>
            <a:rPr lang="en-US"/>
            <a:t>Potential foul play or sexual exploitation</a:t>
          </a:r>
        </a:p>
      </dgm:t>
    </dgm:pt>
    <dgm:pt modelId="{F2E36B16-1E4C-4452-892A-5699A5066F95}" type="parTrans" cxnId="{D819B3AD-308A-4BAC-8285-E118C384A426}">
      <dgm:prSet/>
      <dgm:spPr/>
      <dgm:t>
        <a:bodyPr/>
        <a:lstStyle/>
        <a:p>
          <a:endParaRPr lang="en-US"/>
        </a:p>
      </dgm:t>
    </dgm:pt>
    <dgm:pt modelId="{76DC8789-947E-4E8B-8B78-90A1A61231CE}" type="sibTrans" cxnId="{D819B3AD-308A-4BAC-8285-E118C384A426}">
      <dgm:prSet/>
      <dgm:spPr/>
      <dgm:t>
        <a:bodyPr/>
        <a:lstStyle/>
        <a:p>
          <a:endParaRPr lang="en-US"/>
        </a:p>
      </dgm:t>
    </dgm:pt>
    <dgm:pt modelId="{30515248-2AF1-4682-ADBB-F6F9C0C25AF7}">
      <dgm:prSet/>
      <dgm:spPr/>
      <dgm:t>
        <a:bodyPr/>
        <a:lstStyle/>
        <a:p>
          <a:r>
            <a:rPr lang="en-US"/>
            <a:t>In a life-threatening situation</a:t>
          </a:r>
        </a:p>
      </dgm:t>
    </dgm:pt>
    <dgm:pt modelId="{A5F63054-B071-47FC-B1F4-EA125A67E628}" type="parTrans" cxnId="{66C52099-D246-4943-BCFB-AAD4214655C5}">
      <dgm:prSet/>
      <dgm:spPr/>
      <dgm:t>
        <a:bodyPr/>
        <a:lstStyle/>
        <a:p>
          <a:endParaRPr lang="en-US"/>
        </a:p>
      </dgm:t>
    </dgm:pt>
    <dgm:pt modelId="{E42FE31A-0218-4FCD-872B-04F7428A03CA}" type="sibTrans" cxnId="{66C52099-D246-4943-BCFB-AAD4214655C5}">
      <dgm:prSet/>
      <dgm:spPr/>
      <dgm:t>
        <a:bodyPr/>
        <a:lstStyle/>
        <a:p>
          <a:endParaRPr lang="en-US"/>
        </a:p>
      </dgm:t>
    </dgm:pt>
    <dgm:pt modelId="{79841969-54C3-4057-90A1-0D7607B0E1A3}">
      <dgm:prSet/>
      <dgm:spPr/>
      <dgm:t>
        <a:bodyPr/>
        <a:lstStyle/>
        <a:p>
          <a:r>
            <a:rPr lang="en-US"/>
            <a:t>Absent from home for 24 hours</a:t>
          </a:r>
        </a:p>
      </dgm:t>
    </dgm:pt>
    <dgm:pt modelId="{6DC3C733-89F1-4950-85A1-9038C876D5C5}" type="parTrans" cxnId="{AF8D7FE9-E434-4EC0-9557-A9A08C6501E2}">
      <dgm:prSet/>
      <dgm:spPr/>
      <dgm:t>
        <a:bodyPr/>
        <a:lstStyle/>
        <a:p>
          <a:endParaRPr lang="en-US"/>
        </a:p>
      </dgm:t>
    </dgm:pt>
    <dgm:pt modelId="{2059BFDC-EA6C-47F6-949A-B782689ED457}" type="sibTrans" cxnId="{AF8D7FE9-E434-4EC0-9557-A9A08C6501E2}">
      <dgm:prSet/>
      <dgm:spPr/>
      <dgm:t>
        <a:bodyPr/>
        <a:lstStyle/>
        <a:p>
          <a:endParaRPr lang="en-US"/>
        </a:p>
      </dgm:t>
    </dgm:pt>
    <dgm:pt modelId="{5B1650CE-7A6D-4794-98D3-72DD1D089769}">
      <dgm:prSet/>
      <dgm:spPr/>
      <dgm:t>
        <a:bodyPr/>
        <a:lstStyle/>
        <a:p>
          <a:r>
            <a:rPr lang="en-US"/>
            <a:t>With others considered dangerous</a:t>
          </a:r>
        </a:p>
      </dgm:t>
    </dgm:pt>
    <dgm:pt modelId="{6A91BBE2-CDF3-4FEE-A9A8-29C2F504C7FA}" type="parTrans" cxnId="{E8402D9C-DC72-41F9-BDEA-9810CB77ECF2}">
      <dgm:prSet/>
      <dgm:spPr/>
      <dgm:t>
        <a:bodyPr/>
        <a:lstStyle/>
        <a:p>
          <a:endParaRPr lang="en-US"/>
        </a:p>
      </dgm:t>
    </dgm:pt>
    <dgm:pt modelId="{07992AE3-23E6-4823-899B-19539E4448BC}" type="sibTrans" cxnId="{E8402D9C-DC72-41F9-BDEA-9810CB77ECF2}">
      <dgm:prSet/>
      <dgm:spPr/>
      <dgm:t>
        <a:bodyPr/>
        <a:lstStyle/>
        <a:p>
          <a:endParaRPr lang="en-US"/>
        </a:p>
      </dgm:t>
    </dgm:pt>
    <dgm:pt modelId="{9CD2BF2C-A792-4A66-9865-C26E40B95548}">
      <dgm:prSet/>
      <dgm:spPr/>
      <dgm:t>
        <a:bodyPr/>
        <a:lstStyle/>
        <a:p>
          <a:r>
            <a:rPr lang="en-US"/>
            <a:t>Absent inconsistent with normal patterns</a:t>
          </a:r>
        </a:p>
      </dgm:t>
    </dgm:pt>
    <dgm:pt modelId="{DAC6BA83-9C35-4801-A17E-D637CE4717CA}" type="parTrans" cxnId="{D5494693-5BFA-400F-B3F6-FEEC8D76C052}">
      <dgm:prSet/>
      <dgm:spPr/>
      <dgm:t>
        <a:bodyPr/>
        <a:lstStyle/>
        <a:p>
          <a:endParaRPr lang="en-US"/>
        </a:p>
      </dgm:t>
    </dgm:pt>
    <dgm:pt modelId="{5E591423-C998-4675-BACC-CF5D0E4058D9}" type="sibTrans" cxnId="{D5494693-5BFA-400F-B3F6-FEEC8D76C052}">
      <dgm:prSet/>
      <dgm:spPr/>
      <dgm:t>
        <a:bodyPr/>
        <a:lstStyle/>
        <a:p>
          <a:endParaRPr lang="en-US"/>
        </a:p>
      </dgm:t>
    </dgm:pt>
    <dgm:pt modelId="{A62EEF74-2B13-49F1-AECB-1389D5BFF38A}" type="pres">
      <dgm:prSet presAssocID="{4BABC095-1459-497B-BBFE-B1FBF86027BC}" presName="diagram" presStyleCnt="0">
        <dgm:presLayoutVars>
          <dgm:dir/>
          <dgm:resizeHandles val="exact"/>
        </dgm:presLayoutVars>
      </dgm:prSet>
      <dgm:spPr/>
    </dgm:pt>
    <dgm:pt modelId="{A33FFA2E-EB9E-4E20-94F4-918D7D23CBA9}" type="pres">
      <dgm:prSet presAssocID="{B9FA754F-0A8D-467B-8CDA-B889887584A9}" presName="node" presStyleLbl="node1" presStyleIdx="0" presStyleCnt="1">
        <dgm:presLayoutVars>
          <dgm:bulletEnabled val="1"/>
        </dgm:presLayoutVars>
      </dgm:prSet>
      <dgm:spPr/>
    </dgm:pt>
  </dgm:ptLst>
  <dgm:cxnLst>
    <dgm:cxn modelId="{57A3FA02-F5C9-45B5-8B23-1F7EA5293AE1}" type="presOf" srcId="{79841969-54C3-4057-90A1-0D7607B0E1A3}" destId="{A33FFA2E-EB9E-4E20-94F4-918D7D23CBA9}" srcOrd="0" destOrd="3" presId="urn:microsoft.com/office/officeart/2005/8/layout/default"/>
    <dgm:cxn modelId="{C6278836-3F89-468D-A9E8-A22279AC1921}" type="presOf" srcId="{9CD2BF2C-A792-4A66-9865-C26E40B95548}" destId="{A33FFA2E-EB9E-4E20-94F4-918D7D23CBA9}" srcOrd="0" destOrd="5" presId="urn:microsoft.com/office/officeart/2005/8/layout/default"/>
    <dgm:cxn modelId="{EE045488-25DB-4620-B29D-D9CD720752E4}" type="presOf" srcId="{5B1650CE-7A6D-4794-98D3-72DD1D089769}" destId="{A33FFA2E-EB9E-4E20-94F4-918D7D23CBA9}" srcOrd="0" destOrd="4" presId="urn:microsoft.com/office/officeart/2005/8/layout/default"/>
    <dgm:cxn modelId="{D5494693-5BFA-400F-B3F6-FEEC8D76C052}" srcId="{B9FA754F-0A8D-467B-8CDA-B889887584A9}" destId="{9CD2BF2C-A792-4A66-9865-C26E40B95548}" srcOrd="4" destOrd="0" parTransId="{DAC6BA83-9C35-4801-A17E-D637CE4717CA}" sibTransId="{5E591423-C998-4675-BACC-CF5D0E4058D9}"/>
    <dgm:cxn modelId="{66C52099-D246-4943-BCFB-AAD4214655C5}" srcId="{B9FA754F-0A8D-467B-8CDA-B889887584A9}" destId="{30515248-2AF1-4682-ADBB-F6F9C0C25AF7}" srcOrd="1" destOrd="0" parTransId="{A5F63054-B071-47FC-B1F4-EA125A67E628}" sibTransId="{E42FE31A-0218-4FCD-872B-04F7428A03CA}"/>
    <dgm:cxn modelId="{E8402D9C-DC72-41F9-BDEA-9810CB77ECF2}" srcId="{B9FA754F-0A8D-467B-8CDA-B889887584A9}" destId="{5B1650CE-7A6D-4794-98D3-72DD1D089769}" srcOrd="3" destOrd="0" parTransId="{6A91BBE2-CDF3-4FEE-A9A8-29C2F504C7FA}" sibTransId="{07992AE3-23E6-4823-899B-19539E4448BC}"/>
    <dgm:cxn modelId="{D819B3AD-308A-4BAC-8285-E118C384A426}" srcId="{B9FA754F-0A8D-467B-8CDA-B889887584A9}" destId="{9BE8993F-BE7C-4E35-961D-1F04A52C747A}" srcOrd="0" destOrd="0" parTransId="{F2E36B16-1E4C-4452-892A-5699A5066F95}" sibTransId="{76DC8789-947E-4E8B-8B78-90A1A61231CE}"/>
    <dgm:cxn modelId="{8A5CC2BC-6998-4816-A78B-9A63BFBF43B8}" type="presOf" srcId="{B9FA754F-0A8D-467B-8CDA-B889887584A9}" destId="{A33FFA2E-EB9E-4E20-94F4-918D7D23CBA9}" srcOrd="0" destOrd="0" presId="urn:microsoft.com/office/officeart/2005/8/layout/default"/>
    <dgm:cxn modelId="{D2BA5CD4-64D0-4A9C-BE3D-EE98A6D0A6F1}" type="presOf" srcId="{9BE8993F-BE7C-4E35-961D-1F04A52C747A}" destId="{A33FFA2E-EB9E-4E20-94F4-918D7D23CBA9}" srcOrd="0" destOrd="1" presId="urn:microsoft.com/office/officeart/2005/8/layout/default"/>
    <dgm:cxn modelId="{5A91CAE3-173C-4D2F-9495-0F532ADE5482}" srcId="{4BABC095-1459-497B-BBFE-B1FBF86027BC}" destId="{B9FA754F-0A8D-467B-8CDA-B889887584A9}" srcOrd="0" destOrd="0" parTransId="{B29E867B-D220-49FA-A8B7-846E55601DBA}" sibTransId="{884498E6-FEF6-42E1-96C2-5CE21108FC76}"/>
    <dgm:cxn modelId="{AF8D7FE9-E434-4EC0-9557-A9A08C6501E2}" srcId="{B9FA754F-0A8D-467B-8CDA-B889887584A9}" destId="{79841969-54C3-4057-90A1-0D7607B0E1A3}" srcOrd="2" destOrd="0" parTransId="{6DC3C733-89F1-4950-85A1-9038C876D5C5}" sibTransId="{2059BFDC-EA6C-47F6-949A-B782689ED457}"/>
    <dgm:cxn modelId="{D28EDCED-EA3E-4F1E-81AF-118DD48995EA}" type="presOf" srcId="{30515248-2AF1-4682-ADBB-F6F9C0C25AF7}" destId="{A33FFA2E-EB9E-4E20-94F4-918D7D23CBA9}" srcOrd="0" destOrd="2" presId="urn:microsoft.com/office/officeart/2005/8/layout/default"/>
    <dgm:cxn modelId="{F44B55F5-761A-4F3B-BA43-688466A0143B}" type="presOf" srcId="{4BABC095-1459-497B-BBFE-B1FBF86027BC}" destId="{A62EEF74-2B13-49F1-AECB-1389D5BFF38A}" srcOrd="0" destOrd="0" presId="urn:microsoft.com/office/officeart/2005/8/layout/default"/>
    <dgm:cxn modelId="{34DD5B62-C938-4818-BE29-B4EE727A3179}" type="presParOf" srcId="{A62EEF74-2B13-49F1-AECB-1389D5BFF38A}" destId="{A33FFA2E-EB9E-4E20-94F4-918D7D23CBA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B8410-3F6E-4287-9143-AE10F9A45E8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1F02BB3-51EC-4BC1-8CCE-5BF11963C0E5}">
      <dgm:prSet/>
      <dgm:spPr/>
      <dgm:t>
        <a:bodyPr/>
        <a:lstStyle/>
        <a:p>
          <a:r>
            <a:rPr lang="en-US" dirty="0"/>
            <a:t>When the endangered person is located, immediately notify State Police</a:t>
          </a:r>
        </a:p>
      </dgm:t>
    </dgm:pt>
    <dgm:pt modelId="{2CBF5005-3438-4919-B353-7E1101590274}" type="parTrans" cxnId="{F1EA155F-4CBC-498C-8BAC-49FC14EE2B07}">
      <dgm:prSet/>
      <dgm:spPr/>
      <dgm:t>
        <a:bodyPr/>
        <a:lstStyle/>
        <a:p>
          <a:endParaRPr lang="en-US"/>
        </a:p>
      </dgm:t>
    </dgm:pt>
    <dgm:pt modelId="{A42B0479-67B4-4982-950D-ADF43A3A18A0}" type="sibTrans" cxnId="{F1EA155F-4CBC-498C-8BAC-49FC14EE2B07}">
      <dgm:prSet/>
      <dgm:spPr/>
      <dgm:t>
        <a:bodyPr/>
        <a:lstStyle/>
        <a:p>
          <a:endParaRPr lang="en-US"/>
        </a:p>
      </dgm:t>
    </dgm:pt>
    <dgm:pt modelId="{0D272012-7841-41CD-8BD3-AA2B640E825F}">
      <dgm:prSet/>
      <dgm:spPr/>
      <dgm:t>
        <a:bodyPr/>
        <a:lstStyle/>
        <a:p>
          <a:r>
            <a:rPr lang="en-US" dirty="0"/>
            <a:t>Only the State Police can remove an Endangered Person Advisory.</a:t>
          </a:r>
        </a:p>
      </dgm:t>
    </dgm:pt>
    <dgm:pt modelId="{34FC1B92-75F1-4C69-9B48-1FF0B68AEB35}" type="parTrans" cxnId="{19331E23-99C5-4AE3-B093-7EDA43359AA1}">
      <dgm:prSet/>
      <dgm:spPr/>
      <dgm:t>
        <a:bodyPr/>
        <a:lstStyle/>
        <a:p>
          <a:endParaRPr lang="en-US"/>
        </a:p>
      </dgm:t>
    </dgm:pt>
    <dgm:pt modelId="{5AD1433C-E050-4780-AC8E-CB1EE9B4F098}" type="sibTrans" cxnId="{19331E23-99C5-4AE3-B093-7EDA43359AA1}">
      <dgm:prSet/>
      <dgm:spPr/>
      <dgm:t>
        <a:bodyPr/>
        <a:lstStyle/>
        <a:p>
          <a:endParaRPr lang="en-US"/>
        </a:p>
      </dgm:t>
    </dgm:pt>
    <dgm:pt modelId="{E54FF4DB-7C7D-4D89-85AE-2EA3E37106BF}">
      <dgm:prSet/>
      <dgm:spPr/>
      <dgm:t>
        <a:bodyPr/>
        <a:lstStyle/>
        <a:p>
          <a:r>
            <a:rPr lang="en-US" dirty="0"/>
            <a:t>Immediately request removal from NCIC and send information the MPCH.</a:t>
          </a:r>
        </a:p>
      </dgm:t>
    </dgm:pt>
    <dgm:pt modelId="{0E2FA23F-FADF-4088-9D90-1B837937C110}" type="parTrans" cxnId="{64A591D8-6088-454D-814F-EDE157CD63DE}">
      <dgm:prSet/>
      <dgm:spPr/>
      <dgm:t>
        <a:bodyPr/>
        <a:lstStyle/>
        <a:p>
          <a:endParaRPr lang="en-US"/>
        </a:p>
      </dgm:t>
    </dgm:pt>
    <dgm:pt modelId="{23CFFE16-01D5-454D-A3CA-D494A957DB81}" type="sibTrans" cxnId="{64A591D8-6088-454D-814F-EDE157CD63DE}">
      <dgm:prSet/>
      <dgm:spPr/>
      <dgm:t>
        <a:bodyPr/>
        <a:lstStyle/>
        <a:p>
          <a:endParaRPr lang="en-US"/>
        </a:p>
      </dgm:t>
    </dgm:pt>
    <dgm:pt modelId="{2013EBFF-DC20-4DE6-8BE4-0E759B1E0835}" type="pres">
      <dgm:prSet presAssocID="{526B8410-3F6E-4287-9143-AE10F9A45E87}" presName="Name0" presStyleCnt="0">
        <dgm:presLayoutVars>
          <dgm:dir/>
          <dgm:resizeHandles val="exact"/>
        </dgm:presLayoutVars>
      </dgm:prSet>
      <dgm:spPr/>
    </dgm:pt>
    <dgm:pt modelId="{DDBC0F74-A1E1-4728-B6EB-48D1607BD25E}" type="pres">
      <dgm:prSet presAssocID="{D1F02BB3-51EC-4BC1-8CCE-5BF11963C0E5}" presName="node" presStyleLbl="node1" presStyleIdx="0" presStyleCnt="3">
        <dgm:presLayoutVars>
          <dgm:bulletEnabled val="1"/>
        </dgm:presLayoutVars>
      </dgm:prSet>
      <dgm:spPr/>
    </dgm:pt>
    <dgm:pt modelId="{DB5FA999-BE9D-4CF6-98E9-D96D31AABDB7}" type="pres">
      <dgm:prSet presAssocID="{A42B0479-67B4-4982-950D-ADF43A3A18A0}" presName="sibTrans" presStyleLbl="sibTrans1D1" presStyleIdx="0" presStyleCnt="2"/>
      <dgm:spPr/>
    </dgm:pt>
    <dgm:pt modelId="{FDB90FED-6BB9-4204-8CB4-E7FC2B001FE0}" type="pres">
      <dgm:prSet presAssocID="{A42B0479-67B4-4982-950D-ADF43A3A18A0}" presName="connectorText" presStyleLbl="sibTrans1D1" presStyleIdx="0" presStyleCnt="2"/>
      <dgm:spPr/>
    </dgm:pt>
    <dgm:pt modelId="{D4A8E98D-E5E2-4EDB-A577-F5B497CEAEFD}" type="pres">
      <dgm:prSet presAssocID="{0D272012-7841-41CD-8BD3-AA2B640E825F}" presName="node" presStyleLbl="node1" presStyleIdx="1" presStyleCnt="3">
        <dgm:presLayoutVars>
          <dgm:bulletEnabled val="1"/>
        </dgm:presLayoutVars>
      </dgm:prSet>
      <dgm:spPr/>
    </dgm:pt>
    <dgm:pt modelId="{4AD60297-7D62-44DB-8910-D63F3160B8D7}" type="pres">
      <dgm:prSet presAssocID="{5AD1433C-E050-4780-AC8E-CB1EE9B4F098}" presName="sibTrans" presStyleLbl="sibTrans1D1" presStyleIdx="1" presStyleCnt="2"/>
      <dgm:spPr/>
    </dgm:pt>
    <dgm:pt modelId="{BAF375B5-C47C-4CCE-A235-ACFBEC5D2421}" type="pres">
      <dgm:prSet presAssocID="{5AD1433C-E050-4780-AC8E-CB1EE9B4F098}" presName="connectorText" presStyleLbl="sibTrans1D1" presStyleIdx="1" presStyleCnt="2"/>
      <dgm:spPr/>
    </dgm:pt>
    <dgm:pt modelId="{16AC1312-A016-4A0F-9C02-B84C98B40C91}" type="pres">
      <dgm:prSet presAssocID="{E54FF4DB-7C7D-4D89-85AE-2EA3E37106BF}" presName="node" presStyleLbl="node1" presStyleIdx="2" presStyleCnt="3">
        <dgm:presLayoutVars>
          <dgm:bulletEnabled val="1"/>
        </dgm:presLayoutVars>
      </dgm:prSet>
      <dgm:spPr/>
    </dgm:pt>
  </dgm:ptLst>
  <dgm:cxnLst>
    <dgm:cxn modelId="{8F983B02-2AA4-4B2B-A90F-1B0F89770893}" type="presOf" srcId="{0D272012-7841-41CD-8BD3-AA2B640E825F}" destId="{D4A8E98D-E5E2-4EDB-A577-F5B497CEAEFD}" srcOrd="0" destOrd="0" presId="urn:microsoft.com/office/officeart/2016/7/layout/RepeatingBendingProcessNew"/>
    <dgm:cxn modelId="{10A79B16-E111-4F34-A292-586FD19519DE}" type="presOf" srcId="{5AD1433C-E050-4780-AC8E-CB1EE9B4F098}" destId="{4AD60297-7D62-44DB-8910-D63F3160B8D7}" srcOrd="0" destOrd="0" presId="urn:microsoft.com/office/officeart/2016/7/layout/RepeatingBendingProcessNew"/>
    <dgm:cxn modelId="{19331E23-99C5-4AE3-B093-7EDA43359AA1}" srcId="{526B8410-3F6E-4287-9143-AE10F9A45E87}" destId="{0D272012-7841-41CD-8BD3-AA2B640E825F}" srcOrd="1" destOrd="0" parTransId="{34FC1B92-75F1-4C69-9B48-1FF0B68AEB35}" sibTransId="{5AD1433C-E050-4780-AC8E-CB1EE9B4F098}"/>
    <dgm:cxn modelId="{A3DAC834-A491-4733-A537-E511993E8D0E}" type="presOf" srcId="{526B8410-3F6E-4287-9143-AE10F9A45E87}" destId="{2013EBFF-DC20-4DE6-8BE4-0E759B1E0835}" srcOrd="0" destOrd="0" presId="urn:microsoft.com/office/officeart/2016/7/layout/RepeatingBendingProcessNew"/>
    <dgm:cxn modelId="{F1EA155F-4CBC-498C-8BAC-49FC14EE2B07}" srcId="{526B8410-3F6E-4287-9143-AE10F9A45E87}" destId="{D1F02BB3-51EC-4BC1-8CCE-5BF11963C0E5}" srcOrd="0" destOrd="0" parTransId="{2CBF5005-3438-4919-B353-7E1101590274}" sibTransId="{A42B0479-67B4-4982-950D-ADF43A3A18A0}"/>
    <dgm:cxn modelId="{3D0FD687-91F5-49AA-A855-46B0BC5690F8}" type="presOf" srcId="{E54FF4DB-7C7D-4D89-85AE-2EA3E37106BF}" destId="{16AC1312-A016-4A0F-9C02-B84C98B40C91}" srcOrd="0" destOrd="0" presId="urn:microsoft.com/office/officeart/2016/7/layout/RepeatingBendingProcessNew"/>
    <dgm:cxn modelId="{68BCC58C-529B-4255-803F-1C22A4A084F7}" type="presOf" srcId="{A42B0479-67B4-4982-950D-ADF43A3A18A0}" destId="{FDB90FED-6BB9-4204-8CB4-E7FC2B001FE0}" srcOrd="1" destOrd="0" presId="urn:microsoft.com/office/officeart/2016/7/layout/RepeatingBendingProcessNew"/>
    <dgm:cxn modelId="{1BB2ABA0-4D62-46A7-9A60-4BA91699E5A5}" type="presOf" srcId="{5AD1433C-E050-4780-AC8E-CB1EE9B4F098}" destId="{BAF375B5-C47C-4CCE-A235-ACFBEC5D2421}" srcOrd="1" destOrd="0" presId="urn:microsoft.com/office/officeart/2016/7/layout/RepeatingBendingProcessNew"/>
    <dgm:cxn modelId="{0A7BECB6-B0A5-4986-8B53-07734BB36510}" type="presOf" srcId="{D1F02BB3-51EC-4BC1-8CCE-5BF11963C0E5}" destId="{DDBC0F74-A1E1-4728-B6EB-48D1607BD25E}" srcOrd="0" destOrd="0" presId="urn:microsoft.com/office/officeart/2016/7/layout/RepeatingBendingProcessNew"/>
    <dgm:cxn modelId="{64A591D8-6088-454D-814F-EDE157CD63DE}" srcId="{526B8410-3F6E-4287-9143-AE10F9A45E87}" destId="{E54FF4DB-7C7D-4D89-85AE-2EA3E37106BF}" srcOrd="2" destOrd="0" parTransId="{0E2FA23F-FADF-4088-9D90-1B837937C110}" sibTransId="{23CFFE16-01D5-454D-A3CA-D494A957DB81}"/>
    <dgm:cxn modelId="{CF792BD9-665D-4308-AEE7-C4F6405FBCFA}" type="presOf" srcId="{A42B0479-67B4-4982-950D-ADF43A3A18A0}" destId="{DB5FA999-BE9D-4CF6-98E9-D96D31AABDB7}" srcOrd="0" destOrd="0" presId="urn:microsoft.com/office/officeart/2016/7/layout/RepeatingBendingProcessNew"/>
    <dgm:cxn modelId="{517CB776-C89A-4134-890D-E3480A49C321}" type="presParOf" srcId="{2013EBFF-DC20-4DE6-8BE4-0E759B1E0835}" destId="{DDBC0F74-A1E1-4728-B6EB-48D1607BD25E}" srcOrd="0" destOrd="0" presId="urn:microsoft.com/office/officeart/2016/7/layout/RepeatingBendingProcessNew"/>
    <dgm:cxn modelId="{08B5F86F-F8BC-476C-90D3-BC2AC91D094D}" type="presParOf" srcId="{2013EBFF-DC20-4DE6-8BE4-0E759B1E0835}" destId="{DB5FA999-BE9D-4CF6-98E9-D96D31AABDB7}" srcOrd="1" destOrd="0" presId="urn:microsoft.com/office/officeart/2016/7/layout/RepeatingBendingProcessNew"/>
    <dgm:cxn modelId="{8F3CE09D-F7FD-4B58-89D9-67F0F2C2E951}" type="presParOf" srcId="{DB5FA999-BE9D-4CF6-98E9-D96D31AABDB7}" destId="{FDB90FED-6BB9-4204-8CB4-E7FC2B001FE0}" srcOrd="0" destOrd="0" presId="urn:microsoft.com/office/officeart/2016/7/layout/RepeatingBendingProcessNew"/>
    <dgm:cxn modelId="{8BC19C1B-98B7-452C-B16F-3DAA70E66E45}" type="presParOf" srcId="{2013EBFF-DC20-4DE6-8BE4-0E759B1E0835}" destId="{D4A8E98D-E5E2-4EDB-A577-F5B497CEAEFD}" srcOrd="2" destOrd="0" presId="urn:microsoft.com/office/officeart/2016/7/layout/RepeatingBendingProcessNew"/>
    <dgm:cxn modelId="{D2F1A304-D411-4BEB-8324-6574C5D824A5}" type="presParOf" srcId="{2013EBFF-DC20-4DE6-8BE4-0E759B1E0835}" destId="{4AD60297-7D62-44DB-8910-D63F3160B8D7}" srcOrd="3" destOrd="0" presId="urn:microsoft.com/office/officeart/2016/7/layout/RepeatingBendingProcessNew"/>
    <dgm:cxn modelId="{4CF68236-7999-456F-848C-26B20C294BB3}" type="presParOf" srcId="{4AD60297-7D62-44DB-8910-D63F3160B8D7}" destId="{BAF375B5-C47C-4CCE-A235-ACFBEC5D2421}" srcOrd="0" destOrd="0" presId="urn:microsoft.com/office/officeart/2016/7/layout/RepeatingBendingProcessNew"/>
    <dgm:cxn modelId="{5D8D9AC0-E85B-4201-9899-C20C6817610A}" type="presParOf" srcId="{2013EBFF-DC20-4DE6-8BE4-0E759B1E0835}" destId="{16AC1312-A016-4A0F-9C02-B84C98B40C91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B53198-DBF6-481D-BBE8-3FB1588508E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171CBBA-35BA-4981-8EED-B97101C847D6}">
      <dgm:prSet/>
      <dgm:spPr/>
      <dgm:t>
        <a:bodyPr/>
        <a:lstStyle/>
        <a:p>
          <a:r>
            <a:rPr lang="en-US" b="1"/>
            <a:t>Amber Alerts</a:t>
          </a:r>
          <a:endParaRPr lang="en-US"/>
        </a:p>
      </dgm:t>
    </dgm:pt>
    <dgm:pt modelId="{5823E947-9E5B-46A0-A785-0E654B9FA56C}" type="parTrans" cxnId="{73B8FB7A-5954-45D8-9A8F-4FC3A29675D2}">
      <dgm:prSet/>
      <dgm:spPr/>
      <dgm:t>
        <a:bodyPr/>
        <a:lstStyle/>
        <a:p>
          <a:endParaRPr lang="en-US"/>
        </a:p>
      </dgm:t>
    </dgm:pt>
    <dgm:pt modelId="{7C07FFCD-CEB2-4E89-9422-19CC7376EE4F}" type="sibTrans" cxnId="{73B8FB7A-5954-45D8-9A8F-4FC3A29675D2}">
      <dgm:prSet/>
      <dgm:spPr/>
      <dgm:t>
        <a:bodyPr/>
        <a:lstStyle/>
        <a:p>
          <a:endParaRPr lang="en-US"/>
        </a:p>
      </dgm:t>
    </dgm:pt>
    <dgm:pt modelId="{869321CD-AADA-49FD-BD84-FEBF5B817973}">
      <dgm:prSet/>
      <dgm:spPr/>
      <dgm:t>
        <a:bodyPr/>
        <a:lstStyle/>
        <a:p>
          <a:r>
            <a:rPr lang="en-US"/>
            <a:t>Age 17 or less</a:t>
          </a:r>
        </a:p>
      </dgm:t>
    </dgm:pt>
    <dgm:pt modelId="{5D2B4A6B-B3A2-4A36-B46D-64CC4CB4928F}" type="parTrans" cxnId="{434CA9B6-7469-4CDE-B487-7C4BF1EB2013}">
      <dgm:prSet/>
      <dgm:spPr/>
      <dgm:t>
        <a:bodyPr/>
        <a:lstStyle/>
        <a:p>
          <a:endParaRPr lang="en-US"/>
        </a:p>
      </dgm:t>
    </dgm:pt>
    <dgm:pt modelId="{D8847C98-E771-42FC-AB03-0ECAE21FCBF9}" type="sibTrans" cxnId="{434CA9B6-7469-4CDE-B487-7C4BF1EB2013}">
      <dgm:prSet/>
      <dgm:spPr/>
      <dgm:t>
        <a:bodyPr/>
        <a:lstStyle/>
        <a:p>
          <a:endParaRPr lang="en-US"/>
        </a:p>
      </dgm:t>
    </dgm:pt>
    <dgm:pt modelId="{7E1EE2B2-3CCE-4158-90BB-50528C2E3E3A}">
      <dgm:prSet/>
      <dgm:spPr/>
      <dgm:t>
        <a:bodyPr/>
        <a:lstStyle/>
        <a:p>
          <a:r>
            <a:rPr lang="en-US"/>
            <a:t>Evidence child abduction</a:t>
          </a:r>
        </a:p>
      </dgm:t>
    </dgm:pt>
    <dgm:pt modelId="{9493D213-1BED-4E09-BC45-14F5F7777423}" type="parTrans" cxnId="{9C35A8F1-FD47-441E-AED4-43AD4576634C}">
      <dgm:prSet/>
      <dgm:spPr/>
      <dgm:t>
        <a:bodyPr/>
        <a:lstStyle/>
        <a:p>
          <a:endParaRPr lang="en-US"/>
        </a:p>
      </dgm:t>
    </dgm:pt>
    <dgm:pt modelId="{D3F60D36-D218-4CF2-80FE-F38B02F433A8}" type="sibTrans" cxnId="{9C35A8F1-FD47-441E-AED4-43AD4576634C}">
      <dgm:prSet/>
      <dgm:spPr/>
      <dgm:t>
        <a:bodyPr/>
        <a:lstStyle/>
        <a:p>
          <a:endParaRPr lang="en-US"/>
        </a:p>
      </dgm:t>
    </dgm:pt>
    <dgm:pt modelId="{1DD5E6C2-9BD9-4605-9BD6-873ABB79DBDF}">
      <dgm:prSet/>
      <dgm:spPr/>
      <dgm:t>
        <a:bodyPr/>
        <a:lstStyle/>
        <a:p>
          <a:r>
            <a:rPr lang="en-US"/>
            <a:t>Reason to believe child is in imminent danger</a:t>
          </a:r>
        </a:p>
      </dgm:t>
    </dgm:pt>
    <dgm:pt modelId="{0E858255-F15C-4F66-9627-03F590ED0873}" type="parTrans" cxnId="{FD3BA0CB-A2A6-4F54-A51C-B53E008682AB}">
      <dgm:prSet/>
      <dgm:spPr/>
      <dgm:t>
        <a:bodyPr/>
        <a:lstStyle/>
        <a:p>
          <a:endParaRPr lang="en-US"/>
        </a:p>
      </dgm:t>
    </dgm:pt>
    <dgm:pt modelId="{D9218740-A934-4DDA-8378-27486878BD34}" type="sibTrans" cxnId="{FD3BA0CB-A2A6-4F54-A51C-B53E008682AB}">
      <dgm:prSet/>
      <dgm:spPr/>
      <dgm:t>
        <a:bodyPr/>
        <a:lstStyle/>
        <a:p>
          <a:endParaRPr lang="en-US"/>
        </a:p>
      </dgm:t>
    </dgm:pt>
    <dgm:pt modelId="{D5A57455-B827-43C1-AA0E-6BAA005CD74B}">
      <dgm:prSet/>
      <dgm:spPr/>
      <dgm:t>
        <a:bodyPr/>
        <a:lstStyle/>
        <a:p>
          <a:r>
            <a:rPr lang="en-US"/>
            <a:t>Specific information available about child or abductor to assist in expedient end to abduction</a:t>
          </a:r>
        </a:p>
      </dgm:t>
    </dgm:pt>
    <dgm:pt modelId="{89FCAF61-9E1A-4E92-A272-55B85348DEEF}" type="parTrans" cxnId="{D61F8C53-D3E2-4C46-9FD3-F2A4CC9CB386}">
      <dgm:prSet/>
      <dgm:spPr/>
      <dgm:t>
        <a:bodyPr/>
        <a:lstStyle/>
        <a:p>
          <a:endParaRPr lang="en-US"/>
        </a:p>
      </dgm:t>
    </dgm:pt>
    <dgm:pt modelId="{9837C062-7B9A-4480-9096-65D9A0755D7C}" type="sibTrans" cxnId="{D61F8C53-D3E2-4C46-9FD3-F2A4CC9CB386}">
      <dgm:prSet/>
      <dgm:spPr/>
      <dgm:t>
        <a:bodyPr/>
        <a:lstStyle/>
        <a:p>
          <a:endParaRPr lang="en-US"/>
        </a:p>
      </dgm:t>
    </dgm:pt>
    <dgm:pt modelId="{6B70D492-1015-47EE-A296-2850A1AC5468}" type="pres">
      <dgm:prSet presAssocID="{16B53198-DBF6-481D-BBE8-3FB1588508EE}" presName="linear" presStyleCnt="0">
        <dgm:presLayoutVars>
          <dgm:animLvl val="lvl"/>
          <dgm:resizeHandles val="exact"/>
        </dgm:presLayoutVars>
      </dgm:prSet>
      <dgm:spPr/>
    </dgm:pt>
    <dgm:pt modelId="{63E229F2-60D9-467E-A50C-136352B8D991}" type="pres">
      <dgm:prSet presAssocID="{8171CBBA-35BA-4981-8EED-B97101C847D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0D4DDB-013D-41DC-8F55-B163F9C1B958}" type="pres">
      <dgm:prSet presAssocID="{8171CBBA-35BA-4981-8EED-B97101C847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4C3D24-3DC5-4EB4-9230-00320A59DCCB}" type="presOf" srcId="{8171CBBA-35BA-4981-8EED-B97101C847D6}" destId="{63E229F2-60D9-467E-A50C-136352B8D991}" srcOrd="0" destOrd="0" presId="urn:microsoft.com/office/officeart/2005/8/layout/vList2"/>
    <dgm:cxn modelId="{D61F8C53-D3E2-4C46-9FD3-F2A4CC9CB386}" srcId="{8171CBBA-35BA-4981-8EED-B97101C847D6}" destId="{D5A57455-B827-43C1-AA0E-6BAA005CD74B}" srcOrd="3" destOrd="0" parTransId="{89FCAF61-9E1A-4E92-A272-55B85348DEEF}" sibTransId="{9837C062-7B9A-4480-9096-65D9A0755D7C}"/>
    <dgm:cxn modelId="{73B8FB7A-5954-45D8-9A8F-4FC3A29675D2}" srcId="{16B53198-DBF6-481D-BBE8-3FB1588508EE}" destId="{8171CBBA-35BA-4981-8EED-B97101C847D6}" srcOrd="0" destOrd="0" parTransId="{5823E947-9E5B-46A0-A785-0E654B9FA56C}" sibTransId="{7C07FFCD-CEB2-4E89-9422-19CC7376EE4F}"/>
    <dgm:cxn modelId="{87ACFA7D-909E-4B43-B322-16000DF11DCD}" type="presOf" srcId="{1DD5E6C2-9BD9-4605-9BD6-873ABB79DBDF}" destId="{670D4DDB-013D-41DC-8F55-B163F9C1B958}" srcOrd="0" destOrd="2" presId="urn:microsoft.com/office/officeart/2005/8/layout/vList2"/>
    <dgm:cxn modelId="{F0900090-AFF3-4C3E-A5C3-7D963748ADF3}" type="presOf" srcId="{D5A57455-B827-43C1-AA0E-6BAA005CD74B}" destId="{670D4DDB-013D-41DC-8F55-B163F9C1B958}" srcOrd="0" destOrd="3" presId="urn:microsoft.com/office/officeart/2005/8/layout/vList2"/>
    <dgm:cxn modelId="{434CA9B6-7469-4CDE-B487-7C4BF1EB2013}" srcId="{8171CBBA-35BA-4981-8EED-B97101C847D6}" destId="{869321CD-AADA-49FD-BD84-FEBF5B817973}" srcOrd="0" destOrd="0" parTransId="{5D2B4A6B-B3A2-4A36-B46D-64CC4CB4928F}" sibTransId="{D8847C98-E771-42FC-AB03-0ECAE21FCBF9}"/>
    <dgm:cxn modelId="{EDA71EB9-775E-430F-8DB7-EA63023C9A37}" type="presOf" srcId="{869321CD-AADA-49FD-BD84-FEBF5B817973}" destId="{670D4DDB-013D-41DC-8F55-B163F9C1B958}" srcOrd="0" destOrd="0" presId="urn:microsoft.com/office/officeart/2005/8/layout/vList2"/>
    <dgm:cxn modelId="{097B57C0-910E-4B01-A26B-DDBAB3FBEB53}" type="presOf" srcId="{7E1EE2B2-3CCE-4158-90BB-50528C2E3E3A}" destId="{670D4DDB-013D-41DC-8F55-B163F9C1B958}" srcOrd="0" destOrd="1" presId="urn:microsoft.com/office/officeart/2005/8/layout/vList2"/>
    <dgm:cxn modelId="{FD3BA0CB-A2A6-4F54-A51C-B53E008682AB}" srcId="{8171CBBA-35BA-4981-8EED-B97101C847D6}" destId="{1DD5E6C2-9BD9-4605-9BD6-873ABB79DBDF}" srcOrd="2" destOrd="0" parTransId="{0E858255-F15C-4F66-9627-03F590ED0873}" sibTransId="{D9218740-A934-4DDA-8378-27486878BD34}"/>
    <dgm:cxn modelId="{F07F31DE-241F-4239-8720-AFF56FB60C7A}" type="presOf" srcId="{16B53198-DBF6-481D-BBE8-3FB1588508EE}" destId="{6B70D492-1015-47EE-A296-2850A1AC5468}" srcOrd="0" destOrd="0" presId="urn:microsoft.com/office/officeart/2005/8/layout/vList2"/>
    <dgm:cxn modelId="{9C35A8F1-FD47-441E-AED4-43AD4576634C}" srcId="{8171CBBA-35BA-4981-8EED-B97101C847D6}" destId="{7E1EE2B2-3CCE-4158-90BB-50528C2E3E3A}" srcOrd="1" destOrd="0" parTransId="{9493D213-1BED-4E09-BC45-14F5F7777423}" sibTransId="{D3F60D36-D218-4CF2-80FE-F38B02F433A8}"/>
    <dgm:cxn modelId="{8F207BA5-F3FE-4C14-B72A-BB82A009333D}" type="presParOf" srcId="{6B70D492-1015-47EE-A296-2850A1AC5468}" destId="{63E229F2-60D9-467E-A50C-136352B8D991}" srcOrd="0" destOrd="0" presId="urn:microsoft.com/office/officeart/2005/8/layout/vList2"/>
    <dgm:cxn modelId="{ED5EF79E-780D-4C00-84FA-0A486ACE783A}" type="presParOf" srcId="{6B70D492-1015-47EE-A296-2850A1AC5468}" destId="{670D4DDB-013D-41DC-8F55-B163F9C1B9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B53198-DBF6-481D-BBE8-3FB1588508E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71CBBA-35BA-4981-8EED-B97101C847D6}">
      <dgm:prSet custT="1"/>
      <dgm:spPr/>
      <dgm:t>
        <a:bodyPr/>
        <a:lstStyle/>
        <a:p>
          <a:r>
            <a:rPr lang="en-US" sz="4000" dirty="0"/>
            <a:t>Please see video in course materials</a:t>
          </a:r>
        </a:p>
        <a:p>
          <a:r>
            <a:rPr lang="en-US" sz="4000" dirty="0"/>
            <a:t> 24-0014</a:t>
          </a:r>
        </a:p>
      </dgm:t>
    </dgm:pt>
    <dgm:pt modelId="{5823E947-9E5B-46A0-A785-0E654B9FA56C}" type="parTrans" cxnId="{73B8FB7A-5954-45D8-9A8F-4FC3A29675D2}">
      <dgm:prSet/>
      <dgm:spPr/>
      <dgm:t>
        <a:bodyPr/>
        <a:lstStyle/>
        <a:p>
          <a:endParaRPr lang="en-US"/>
        </a:p>
      </dgm:t>
    </dgm:pt>
    <dgm:pt modelId="{7C07FFCD-CEB2-4E89-9422-19CC7376EE4F}" type="sibTrans" cxnId="{73B8FB7A-5954-45D8-9A8F-4FC3A29675D2}">
      <dgm:prSet/>
      <dgm:spPr/>
      <dgm:t>
        <a:bodyPr/>
        <a:lstStyle/>
        <a:p>
          <a:endParaRPr lang="en-US"/>
        </a:p>
      </dgm:t>
    </dgm:pt>
    <dgm:pt modelId="{869321CD-AADA-49FD-BD84-FEBF5B817973}">
      <dgm:prSet/>
      <dgm:spPr/>
      <dgm:t>
        <a:bodyPr/>
        <a:lstStyle/>
        <a:p>
          <a:endParaRPr lang="en-US" dirty="0"/>
        </a:p>
      </dgm:t>
    </dgm:pt>
    <dgm:pt modelId="{5D2B4A6B-B3A2-4A36-B46D-64CC4CB4928F}" type="parTrans" cxnId="{434CA9B6-7469-4CDE-B487-7C4BF1EB2013}">
      <dgm:prSet/>
      <dgm:spPr/>
      <dgm:t>
        <a:bodyPr/>
        <a:lstStyle/>
        <a:p>
          <a:endParaRPr lang="en-US"/>
        </a:p>
      </dgm:t>
    </dgm:pt>
    <dgm:pt modelId="{D8847C98-E771-42FC-AB03-0ECAE21FCBF9}" type="sibTrans" cxnId="{434CA9B6-7469-4CDE-B487-7C4BF1EB2013}">
      <dgm:prSet/>
      <dgm:spPr/>
      <dgm:t>
        <a:bodyPr/>
        <a:lstStyle/>
        <a:p>
          <a:endParaRPr lang="en-US"/>
        </a:p>
      </dgm:t>
    </dgm:pt>
    <dgm:pt modelId="{6B70D492-1015-47EE-A296-2850A1AC5468}" type="pres">
      <dgm:prSet presAssocID="{16B53198-DBF6-481D-BBE8-3FB1588508EE}" presName="linear" presStyleCnt="0">
        <dgm:presLayoutVars>
          <dgm:animLvl val="lvl"/>
          <dgm:resizeHandles val="exact"/>
        </dgm:presLayoutVars>
      </dgm:prSet>
      <dgm:spPr/>
    </dgm:pt>
    <dgm:pt modelId="{63E229F2-60D9-467E-A50C-136352B8D991}" type="pres">
      <dgm:prSet presAssocID="{8171CBBA-35BA-4981-8EED-B97101C847D6}" presName="parentText" presStyleLbl="node1" presStyleIdx="0" presStyleCnt="1" custLinFactNeighborX="-1013" custLinFactNeighborY="-9388">
        <dgm:presLayoutVars>
          <dgm:chMax val="0"/>
          <dgm:bulletEnabled val="1"/>
        </dgm:presLayoutVars>
      </dgm:prSet>
      <dgm:spPr/>
    </dgm:pt>
    <dgm:pt modelId="{670D4DDB-013D-41DC-8F55-B163F9C1B958}" type="pres">
      <dgm:prSet presAssocID="{8171CBBA-35BA-4981-8EED-B97101C847D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54C3D24-3DC5-4EB4-9230-00320A59DCCB}" type="presOf" srcId="{8171CBBA-35BA-4981-8EED-B97101C847D6}" destId="{63E229F2-60D9-467E-A50C-136352B8D991}" srcOrd="0" destOrd="0" presId="urn:microsoft.com/office/officeart/2005/8/layout/vList2"/>
    <dgm:cxn modelId="{73B8FB7A-5954-45D8-9A8F-4FC3A29675D2}" srcId="{16B53198-DBF6-481D-BBE8-3FB1588508EE}" destId="{8171CBBA-35BA-4981-8EED-B97101C847D6}" srcOrd="0" destOrd="0" parTransId="{5823E947-9E5B-46A0-A785-0E654B9FA56C}" sibTransId="{7C07FFCD-CEB2-4E89-9422-19CC7376EE4F}"/>
    <dgm:cxn modelId="{434CA9B6-7469-4CDE-B487-7C4BF1EB2013}" srcId="{8171CBBA-35BA-4981-8EED-B97101C847D6}" destId="{869321CD-AADA-49FD-BD84-FEBF5B817973}" srcOrd="0" destOrd="0" parTransId="{5D2B4A6B-B3A2-4A36-B46D-64CC4CB4928F}" sibTransId="{D8847C98-E771-42FC-AB03-0ECAE21FCBF9}"/>
    <dgm:cxn modelId="{EDA71EB9-775E-430F-8DB7-EA63023C9A37}" type="presOf" srcId="{869321CD-AADA-49FD-BD84-FEBF5B817973}" destId="{670D4DDB-013D-41DC-8F55-B163F9C1B958}" srcOrd="0" destOrd="0" presId="urn:microsoft.com/office/officeart/2005/8/layout/vList2"/>
    <dgm:cxn modelId="{F07F31DE-241F-4239-8720-AFF56FB60C7A}" type="presOf" srcId="{16B53198-DBF6-481D-BBE8-3FB1588508EE}" destId="{6B70D492-1015-47EE-A296-2850A1AC5468}" srcOrd="0" destOrd="0" presId="urn:microsoft.com/office/officeart/2005/8/layout/vList2"/>
    <dgm:cxn modelId="{8F207BA5-F3FE-4C14-B72A-BB82A009333D}" type="presParOf" srcId="{6B70D492-1015-47EE-A296-2850A1AC5468}" destId="{63E229F2-60D9-467E-A50C-136352B8D991}" srcOrd="0" destOrd="0" presId="urn:microsoft.com/office/officeart/2005/8/layout/vList2"/>
    <dgm:cxn modelId="{ED5EF79E-780D-4C00-84FA-0A486ACE783A}" type="presParOf" srcId="{6B70D492-1015-47EE-A296-2850A1AC5468}" destId="{670D4DDB-013D-41DC-8F55-B163F9C1B95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D25D5F-A700-4C62-8E2E-7FABBEAAB4B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E4EABC-361D-4B9E-98D1-94416C2A5856}">
      <dgm:prSet/>
      <dgm:spPr/>
      <dgm:t>
        <a:bodyPr/>
        <a:lstStyle/>
        <a:p>
          <a:r>
            <a:rPr lang="en-US" b="1"/>
            <a:t>Immediately </a:t>
          </a:r>
          <a:r>
            <a:rPr lang="en-US"/>
            <a:t>request entry of information into NCIC and MPCH</a:t>
          </a:r>
        </a:p>
      </dgm:t>
    </dgm:pt>
    <dgm:pt modelId="{59256D5A-385E-45FD-A454-88303F0123C5}" type="parTrans" cxnId="{887433B3-564D-4D8F-9557-9C58961247B8}">
      <dgm:prSet/>
      <dgm:spPr/>
      <dgm:t>
        <a:bodyPr/>
        <a:lstStyle/>
        <a:p>
          <a:endParaRPr lang="en-US"/>
        </a:p>
      </dgm:t>
    </dgm:pt>
    <dgm:pt modelId="{DB45C336-FBDF-4F61-A5B1-654D089C6B34}" type="sibTrans" cxnId="{887433B3-564D-4D8F-9557-9C58961247B8}">
      <dgm:prSet/>
      <dgm:spPr/>
      <dgm:t>
        <a:bodyPr/>
        <a:lstStyle/>
        <a:p>
          <a:endParaRPr lang="en-US"/>
        </a:p>
      </dgm:t>
    </dgm:pt>
    <dgm:pt modelId="{B4D65083-5AAD-40A4-B40D-200A65245CB5}">
      <dgm:prSet/>
      <dgm:spPr/>
      <dgm:t>
        <a:bodyPr/>
        <a:lstStyle/>
        <a:p>
          <a:r>
            <a:rPr lang="en-US"/>
            <a:t>Notify authorized requester of Amber Alert System (in most cases….State Police)</a:t>
          </a:r>
        </a:p>
      </dgm:t>
    </dgm:pt>
    <dgm:pt modelId="{27D6BC39-CF30-4875-B4BF-0B9D70E36A63}" type="parTrans" cxnId="{16630E77-AB70-41C1-8369-7BA87DC3B755}">
      <dgm:prSet/>
      <dgm:spPr/>
      <dgm:t>
        <a:bodyPr/>
        <a:lstStyle/>
        <a:p>
          <a:endParaRPr lang="en-US"/>
        </a:p>
      </dgm:t>
    </dgm:pt>
    <dgm:pt modelId="{016530F8-09CE-47E8-A1BA-F3C21FFEF147}" type="sibTrans" cxnId="{16630E77-AB70-41C1-8369-7BA87DC3B755}">
      <dgm:prSet/>
      <dgm:spPr/>
      <dgm:t>
        <a:bodyPr/>
        <a:lstStyle/>
        <a:p>
          <a:endParaRPr lang="en-US"/>
        </a:p>
      </dgm:t>
    </dgm:pt>
    <dgm:pt modelId="{323DFF23-F1CB-42EA-8BF7-8EE1DF423104}">
      <dgm:prSet/>
      <dgm:spPr/>
      <dgm:t>
        <a:bodyPr/>
        <a:lstStyle/>
        <a:p>
          <a:r>
            <a:rPr lang="en-US"/>
            <a:t>The authorized requestor will determine if the request meets stringent criteria and an Amber Alert may or may not be approved.</a:t>
          </a:r>
        </a:p>
      </dgm:t>
    </dgm:pt>
    <dgm:pt modelId="{58E665DD-C212-4547-8CB9-202F1D6B1AE9}" type="parTrans" cxnId="{7FCD01DD-4B1C-4C3B-AC5F-09F782349144}">
      <dgm:prSet/>
      <dgm:spPr/>
      <dgm:t>
        <a:bodyPr/>
        <a:lstStyle/>
        <a:p>
          <a:endParaRPr lang="en-US"/>
        </a:p>
      </dgm:t>
    </dgm:pt>
    <dgm:pt modelId="{56EF3FCE-8876-440D-B721-E41741C68F54}" type="sibTrans" cxnId="{7FCD01DD-4B1C-4C3B-AC5F-09F782349144}">
      <dgm:prSet/>
      <dgm:spPr/>
      <dgm:t>
        <a:bodyPr/>
        <a:lstStyle/>
        <a:p>
          <a:endParaRPr lang="en-US"/>
        </a:p>
      </dgm:t>
    </dgm:pt>
    <dgm:pt modelId="{E7F99284-560E-439A-A6CB-2CB70092199C}">
      <dgm:prSet/>
      <dgm:spPr/>
      <dgm:t>
        <a:bodyPr/>
        <a:lstStyle/>
        <a:p>
          <a:r>
            <a:rPr lang="en-US"/>
            <a:t>Amber Alerts are sent out region wide following existing protocol.</a:t>
          </a:r>
        </a:p>
      </dgm:t>
    </dgm:pt>
    <dgm:pt modelId="{E8B5713A-406A-4223-84B8-36A3AF799DF7}" type="parTrans" cxnId="{1F74B388-0BB7-4FC4-B2E0-ADCDAEEC4D81}">
      <dgm:prSet/>
      <dgm:spPr/>
      <dgm:t>
        <a:bodyPr/>
        <a:lstStyle/>
        <a:p>
          <a:endParaRPr lang="en-US"/>
        </a:p>
      </dgm:t>
    </dgm:pt>
    <dgm:pt modelId="{53CF652A-1724-4582-9410-F21C81B0D1CD}" type="sibTrans" cxnId="{1F74B388-0BB7-4FC4-B2E0-ADCDAEEC4D81}">
      <dgm:prSet/>
      <dgm:spPr/>
      <dgm:t>
        <a:bodyPr/>
        <a:lstStyle/>
        <a:p>
          <a:endParaRPr lang="en-US"/>
        </a:p>
      </dgm:t>
    </dgm:pt>
    <dgm:pt modelId="{4638701F-49EB-4A57-9BBF-A41E3B1DBA57}" type="pres">
      <dgm:prSet presAssocID="{6BD25D5F-A700-4C62-8E2E-7FABBEAAB4BC}" presName="linear" presStyleCnt="0">
        <dgm:presLayoutVars>
          <dgm:animLvl val="lvl"/>
          <dgm:resizeHandles val="exact"/>
        </dgm:presLayoutVars>
      </dgm:prSet>
      <dgm:spPr/>
    </dgm:pt>
    <dgm:pt modelId="{D2AE96B7-F05B-4860-8872-F48F5800C3AB}" type="pres">
      <dgm:prSet presAssocID="{A8E4EABC-361D-4B9E-98D1-94416C2A58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4BBA80-481C-43AA-A190-B3F0789EBF1B}" type="pres">
      <dgm:prSet presAssocID="{DB45C336-FBDF-4F61-A5B1-654D089C6B34}" presName="spacer" presStyleCnt="0"/>
      <dgm:spPr/>
    </dgm:pt>
    <dgm:pt modelId="{0C88C9B7-342E-4C5D-91A9-8056DEC6286C}" type="pres">
      <dgm:prSet presAssocID="{B4D65083-5AAD-40A4-B40D-200A65245C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FCB0DF-618A-4251-974D-09F94E9C8A09}" type="pres">
      <dgm:prSet presAssocID="{016530F8-09CE-47E8-A1BA-F3C21FFEF147}" presName="spacer" presStyleCnt="0"/>
      <dgm:spPr/>
    </dgm:pt>
    <dgm:pt modelId="{7D8A2558-705C-4DFB-B1F3-B4A0B177E240}" type="pres">
      <dgm:prSet presAssocID="{323DFF23-F1CB-42EA-8BF7-8EE1DF4231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807E12C-5941-44E3-AC90-22DCCDAB850A}" type="pres">
      <dgm:prSet presAssocID="{56EF3FCE-8876-440D-B721-E41741C68F54}" presName="spacer" presStyleCnt="0"/>
      <dgm:spPr/>
    </dgm:pt>
    <dgm:pt modelId="{3DAFF400-87F3-4E30-9AB1-E265EEFEE272}" type="pres">
      <dgm:prSet presAssocID="{E7F99284-560E-439A-A6CB-2CB70092199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F17B249-2336-49AB-B084-8DAFBF8D8F61}" type="presOf" srcId="{6BD25D5F-A700-4C62-8E2E-7FABBEAAB4BC}" destId="{4638701F-49EB-4A57-9BBF-A41E3B1DBA57}" srcOrd="0" destOrd="0" presId="urn:microsoft.com/office/officeart/2005/8/layout/vList2"/>
    <dgm:cxn modelId="{16630E77-AB70-41C1-8369-7BA87DC3B755}" srcId="{6BD25D5F-A700-4C62-8E2E-7FABBEAAB4BC}" destId="{B4D65083-5AAD-40A4-B40D-200A65245CB5}" srcOrd="1" destOrd="0" parTransId="{27D6BC39-CF30-4875-B4BF-0B9D70E36A63}" sibTransId="{016530F8-09CE-47E8-A1BA-F3C21FFEF147}"/>
    <dgm:cxn modelId="{1F74B388-0BB7-4FC4-B2E0-ADCDAEEC4D81}" srcId="{6BD25D5F-A700-4C62-8E2E-7FABBEAAB4BC}" destId="{E7F99284-560E-439A-A6CB-2CB70092199C}" srcOrd="3" destOrd="0" parTransId="{E8B5713A-406A-4223-84B8-36A3AF799DF7}" sibTransId="{53CF652A-1724-4582-9410-F21C81B0D1CD}"/>
    <dgm:cxn modelId="{887433B3-564D-4D8F-9557-9C58961247B8}" srcId="{6BD25D5F-A700-4C62-8E2E-7FABBEAAB4BC}" destId="{A8E4EABC-361D-4B9E-98D1-94416C2A5856}" srcOrd="0" destOrd="0" parTransId="{59256D5A-385E-45FD-A454-88303F0123C5}" sibTransId="{DB45C336-FBDF-4F61-A5B1-654D089C6B34}"/>
    <dgm:cxn modelId="{5344B6B5-0BF3-4CD1-A19A-0D02FC44781B}" type="presOf" srcId="{A8E4EABC-361D-4B9E-98D1-94416C2A5856}" destId="{D2AE96B7-F05B-4860-8872-F48F5800C3AB}" srcOrd="0" destOrd="0" presId="urn:microsoft.com/office/officeart/2005/8/layout/vList2"/>
    <dgm:cxn modelId="{55ECEBB9-B50B-4A53-AA09-0F10B2F19FDC}" type="presOf" srcId="{E7F99284-560E-439A-A6CB-2CB70092199C}" destId="{3DAFF400-87F3-4E30-9AB1-E265EEFEE272}" srcOrd="0" destOrd="0" presId="urn:microsoft.com/office/officeart/2005/8/layout/vList2"/>
    <dgm:cxn modelId="{E36609CA-EFD2-4272-9BC8-7A5AA9554A03}" type="presOf" srcId="{323DFF23-F1CB-42EA-8BF7-8EE1DF423104}" destId="{7D8A2558-705C-4DFB-B1F3-B4A0B177E240}" srcOrd="0" destOrd="0" presId="urn:microsoft.com/office/officeart/2005/8/layout/vList2"/>
    <dgm:cxn modelId="{075966DC-D716-4BD3-ADAB-C223FF72862F}" type="presOf" srcId="{B4D65083-5AAD-40A4-B40D-200A65245CB5}" destId="{0C88C9B7-342E-4C5D-91A9-8056DEC6286C}" srcOrd="0" destOrd="0" presId="urn:microsoft.com/office/officeart/2005/8/layout/vList2"/>
    <dgm:cxn modelId="{7FCD01DD-4B1C-4C3B-AC5F-09F782349144}" srcId="{6BD25D5F-A700-4C62-8E2E-7FABBEAAB4BC}" destId="{323DFF23-F1CB-42EA-8BF7-8EE1DF423104}" srcOrd="2" destOrd="0" parTransId="{58E665DD-C212-4547-8CB9-202F1D6B1AE9}" sibTransId="{56EF3FCE-8876-440D-B721-E41741C68F54}"/>
    <dgm:cxn modelId="{BF525D5D-7A9F-4744-B7ED-F51BEE6FC7BF}" type="presParOf" srcId="{4638701F-49EB-4A57-9BBF-A41E3B1DBA57}" destId="{D2AE96B7-F05B-4860-8872-F48F5800C3AB}" srcOrd="0" destOrd="0" presId="urn:microsoft.com/office/officeart/2005/8/layout/vList2"/>
    <dgm:cxn modelId="{14BF7D89-ACE5-46CC-B618-BBB9199AA485}" type="presParOf" srcId="{4638701F-49EB-4A57-9BBF-A41E3B1DBA57}" destId="{284BBA80-481C-43AA-A190-B3F0789EBF1B}" srcOrd="1" destOrd="0" presId="urn:microsoft.com/office/officeart/2005/8/layout/vList2"/>
    <dgm:cxn modelId="{C5483428-7CE9-468D-A2F2-C44C7546B0B2}" type="presParOf" srcId="{4638701F-49EB-4A57-9BBF-A41E3B1DBA57}" destId="{0C88C9B7-342E-4C5D-91A9-8056DEC6286C}" srcOrd="2" destOrd="0" presId="urn:microsoft.com/office/officeart/2005/8/layout/vList2"/>
    <dgm:cxn modelId="{42D346CD-1D82-4E3A-B873-79943264DFC8}" type="presParOf" srcId="{4638701F-49EB-4A57-9BBF-A41E3B1DBA57}" destId="{47FCB0DF-618A-4251-974D-09F94E9C8A09}" srcOrd="3" destOrd="0" presId="urn:microsoft.com/office/officeart/2005/8/layout/vList2"/>
    <dgm:cxn modelId="{9C492C45-520F-4998-BAF8-59DF96D72403}" type="presParOf" srcId="{4638701F-49EB-4A57-9BBF-A41E3B1DBA57}" destId="{7D8A2558-705C-4DFB-B1F3-B4A0B177E240}" srcOrd="4" destOrd="0" presId="urn:microsoft.com/office/officeart/2005/8/layout/vList2"/>
    <dgm:cxn modelId="{79904E55-A19B-4F25-BF4E-BA0B21579A64}" type="presParOf" srcId="{4638701F-49EB-4A57-9BBF-A41E3B1DBA57}" destId="{5807E12C-5941-44E3-AC90-22DCCDAB850A}" srcOrd="5" destOrd="0" presId="urn:microsoft.com/office/officeart/2005/8/layout/vList2"/>
    <dgm:cxn modelId="{9E98F3DA-72E7-4818-8B09-00C6196A0521}" type="presParOf" srcId="{4638701F-49EB-4A57-9BBF-A41E3B1DBA57}" destId="{3DAFF400-87F3-4E30-9AB1-E265EEFEE2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F6CB9DB-0317-4060-BD63-684FBCA0D52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F78D672-395A-47DE-882F-5281BD1651B7}">
      <dgm:prSet/>
      <dgm:spPr/>
      <dgm:t>
        <a:bodyPr/>
        <a:lstStyle/>
        <a:p>
          <a:r>
            <a:rPr lang="en-US"/>
            <a:t>When the child is located, immediately notify the authorized requestor.</a:t>
          </a:r>
        </a:p>
      </dgm:t>
    </dgm:pt>
    <dgm:pt modelId="{9063A322-D491-4A6A-B20F-F7E7DD30044D}" type="parTrans" cxnId="{E6C2A46C-9BBE-4CF7-8420-E5340C691183}">
      <dgm:prSet/>
      <dgm:spPr/>
      <dgm:t>
        <a:bodyPr/>
        <a:lstStyle/>
        <a:p>
          <a:endParaRPr lang="en-US"/>
        </a:p>
      </dgm:t>
    </dgm:pt>
    <dgm:pt modelId="{03349175-6C71-4509-8847-250780B31BE2}" type="sibTrans" cxnId="{E6C2A46C-9BBE-4CF7-8420-E5340C691183}">
      <dgm:prSet/>
      <dgm:spPr/>
      <dgm:t>
        <a:bodyPr/>
        <a:lstStyle/>
        <a:p>
          <a:endParaRPr lang="en-US"/>
        </a:p>
      </dgm:t>
    </dgm:pt>
    <dgm:pt modelId="{D3B4B8DA-3681-439A-97CC-D09C10B382EC}">
      <dgm:prSet/>
      <dgm:spPr/>
      <dgm:t>
        <a:bodyPr/>
        <a:lstStyle/>
        <a:p>
          <a:r>
            <a:rPr lang="en-US"/>
            <a:t>Only the authorized requestor can remove and Amber Alert.</a:t>
          </a:r>
        </a:p>
      </dgm:t>
    </dgm:pt>
    <dgm:pt modelId="{CF3A862C-6E94-4490-8179-4A9DC5774DA9}" type="parTrans" cxnId="{6C88500C-D03D-41D5-8D2D-98B901B874B4}">
      <dgm:prSet/>
      <dgm:spPr/>
      <dgm:t>
        <a:bodyPr/>
        <a:lstStyle/>
        <a:p>
          <a:endParaRPr lang="en-US"/>
        </a:p>
      </dgm:t>
    </dgm:pt>
    <dgm:pt modelId="{FFB7F36B-C4E0-40D7-8D45-F49178AD4817}" type="sibTrans" cxnId="{6C88500C-D03D-41D5-8D2D-98B901B874B4}">
      <dgm:prSet/>
      <dgm:spPr/>
      <dgm:t>
        <a:bodyPr/>
        <a:lstStyle/>
        <a:p>
          <a:endParaRPr lang="en-US"/>
        </a:p>
      </dgm:t>
    </dgm:pt>
    <dgm:pt modelId="{2E20531D-2E47-4CD0-9DCE-F7E7E03E6F77}">
      <dgm:prSet/>
      <dgm:spPr/>
      <dgm:t>
        <a:bodyPr/>
        <a:lstStyle/>
        <a:p>
          <a:r>
            <a:rPr lang="en-US"/>
            <a:t>Immediately request removal from NCIC and send information the MPCH.</a:t>
          </a:r>
        </a:p>
      </dgm:t>
    </dgm:pt>
    <dgm:pt modelId="{81E8C909-C254-482D-AD90-E7A6B9E3C229}" type="parTrans" cxnId="{66D73423-0845-4573-B9FC-04911601EDF9}">
      <dgm:prSet/>
      <dgm:spPr/>
      <dgm:t>
        <a:bodyPr/>
        <a:lstStyle/>
        <a:p>
          <a:endParaRPr lang="en-US"/>
        </a:p>
      </dgm:t>
    </dgm:pt>
    <dgm:pt modelId="{250521B5-A193-488D-989B-1BCFDDC1D5C9}" type="sibTrans" cxnId="{66D73423-0845-4573-B9FC-04911601EDF9}">
      <dgm:prSet/>
      <dgm:spPr/>
      <dgm:t>
        <a:bodyPr/>
        <a:lstStyle/>
        <a:p>
          <a:endParaRPr lang="en-US"/>
        </a:p>
      </dgm:t>
    </dgm:pt>
    <dgm:pt modelId="{FD5FE12A-EAD9-42E7-AE8D-74666A977674}" type="pres">
      <dgm:prSet presAssocID="{1F6CB9DB-0317-4060-BD63-684FBCA0D522}" presName="Name0" presStyleCnt="0">
        <dgm:presLayoutVars>
          <dgm:dir/>
          <dgm:resizeHandles val="exact"/>
        </dgm:presLayoutVars>
      </dgm:prSet>
      <dgm:spPr/>
    </dgm:pt>
    <dgm:pt modelId="{C720B0BE-180F-4B87-B8CD-F0121D858E7F}" type="pres">
      <dgm:prSet presAssocID="{3F78D672-395A-47DE-882F-5281BD1651B7}" presName="node" presStyleLbl="node1" presStyleIdx="0" presStyleCnt="3">
        <dgm:presLayoutVars>
          <dgm:bulletEnabled val="1"/>
        </dgm:presLayoutVars>
      </dgm:prSet>
      <dgm:spPr/>
    </dgm:pt>
    <dgm:pt modelId="{843DF72C-BD7F-4872-A84F-E7A55393A81F}" type="pres">
      <dgm:prSet presAssocID="{03349175-6C71-4509-8847-250780B31BE2}" presName="sibTrans" presStyleLbl="sibTrans1D1" presStyleIdx="0" presStyleCnt="2"/>
      <dgm:spPr/>
    </dgm:pt>
    <dgm:pt modelId="{2A49F92F-D183-4FC8-83A7-054F24B04E18}" type="pres">
      <dgm:prSet presAssocID="{03349175-6C71-4509-8847-250780B31BE2}" presName="connectorText" presStyleLbl="sibTrans1D1" presStyleIdx="0" presStyleCnt="2"/>
      <dgm:spPr/>
    </dgm:pt>
    <dgm:pt modelId="{D0F06D53-71D2-43B2-9F61-0E4A51AF8396}" type="pres">
      <dgm:prSet presAssocID="{D3B4B8DA-3681-439A-97CC-D09C10B382EC}" presName="node" presStyleLbl="node1" presStyleIdx="1" presStyleCnt="3">
        <dgm:presLayoutVars>
          <dgm:bulletEnabled val="1"/>
        </dgm:presLayoutVars>
      </dgm:prSet>
      <dgm:spPr/>
    </dgm:pt>
    <dgm:pt modelId="{5C0617A9-E9DC-4BCD-AC59-7652E568226D}" type="pres">
      <dgm:prSet presAssocID="{FFB7F36B-C4E0-40D7-8D45-F49178AD4817}" presName="sibTrans" presStyleLbl="sibTrans1D1" presStyleIdx="1" presStyleCnt="2"/>
      <dgm:spPr/>
    </dgm:pt>
    <dgm:pt modelId="{23D52BE7-E94B-4391-9EC0-2660A368658C}" type="pres">
      <dgm:prSet presAssocID="{FFB7F36B-C4E0-40D7-8D45-F49178AD4817}" presName="connectorText" presStyleLbl="sibTrans1D1" presStyleIdx="1" presStyleCnt="2"/>
      <dgm:spPr/>
    </dgm:pt>
    <dgm:pt modelId="{711B90F4-187D-4206-83C9-F61FBE3112ED}" type="pres">
      <dgm:prSet presAssocID="{2E20531D-2E47-4CD0-9DCE-F7E7E03E6F77}" presName="node" presStyleLbl="node1" presStyleIdx="2" presStyleCnt="3">
        <dgm:presLayoutVars>
          <dgm:bulletEnabled val="1"/>
        </dgm:presLayoutVars>
      </dgm:prSet>
      <dgm:spPr/>
    </dgm:pt>
  </dgm:ptLst>
  <dgm:cxnLst>
    <dgm:cxn modelId="{6C88500C-D03D-41D5-8D2D-98B901B874B4}" srcId="{1F6CB9DB-0317-4060-BD63-684FBCA0D522}" destId="{D3B4B8DA-3681-439A-97CC-D09C10B382EC}" srcOrd="1" destOrd="0" parTransId="{CF3A862C-6E94-4490-8179-4A9DC5774DA9}" sibTransId="{FFB7F36B-C4E0-40D7-8D45-F49178AD4817}"/>
    <dgm:cxn modelId="{66D73423-0845-4573-B9FC-04911601EDF9}" srcId="{1F6CB9DB-0317-4060-BD63-684FBCA0D522}" destId="{2E20531D-2E47-4CD0-9DCE-F7E7E03E6F77}" srcOrd="2" destOrd="0" parTransId="{81E8C909-C254-482D-AD90-E7A6B9E3C229}" sibTransId="{250521B5-A193-488D-989B-1BCFDDC1D5C9}"/>
    <dgm:cxn modelId="{D6D29027-6E1D-44B4-BBE7-EB486B47DE5E}" type="presOf" srcId="{FFB7F36B-C4E0-40D7-8D45-F49178AD4817}" destId="{5C0617A9-E9DC-4BCD-AC59-7652E568226D}" srcOrd="0" destOrd="0" presId="urn:microsoft.com/office/officeart/2016/7/layout/RepeatingBendingProcessNew"/>
    <dgm:cxn modelId="{1173C042-F738-477F-A0C7-6DF65D3AEB1E}" type="presOf" srcId="{D3B4B8DA-3681-439A-97CC-D09C10B382EC}" destId="{D0F06D53-71D2-43B2-9F61-0E4A51AF8396}" srcOrd="0" destOrd="0" presId="urn:microsoft.com/office/officeart/2016/7/layout/RepeatingBendingProcessNew"/>
    <dgm:cxn modelId="{E6C2A46C-9BBE-4CF7-8420-E5340C691183}" srcId="{1F6CB9DB-0317-4060-BD63-684FBCA0D522}" destId="{3F78D672-395A-47DE-882F-5281BD1651B7}" srcOrd="0" destOrd="0" parTransId="{9063A322-D491-4A6A-B20F-F7E7DD30044D}" sibTransId="{03349175-6C71-4509-8847-250780B31BE2}"/>
    <dgm:cxn modelId="{D3A3F58C-BE93-4AD2-9F1A-CE18CCDD9B41}" type="presOf" srcId="{03349175-6C71-4509-8847-250780B31BE2}" destId="{843DF72C-BD7F-4872-A84F-E7A55393A81F}" srcOrd="0" destOrd="0" presId="urn:microsoft.com/office/officeart/2016/7/layout/RepeatingBendingProcessNew"/>
    <dgm:cxn modelId="{94B7AD8D-B6D5-4307-BBF9-E21340ADC009}" type="presOf" srcId="{1F6CB9DB-0317-4060-BD63-684FBCA0D522}" destId="{FD5FE12A-EAD9-42E7-AE8D-74666A977674}" srcOrd="0" destOrd="0" presId="urn:microsoft.com/office/officeart/2016/7/layout/RepeatingBendingProcessNew"/>
    <dgm:cxn modelId="{A9D56398-27CB-4DD3-85CB-1F2007C1821F}" type="presOf" srcId="{FFB7F36B-C4E0-40D7-8D45-F49178AD4817}" destId="{23D52BE7-E94B-4391-9EC0-2660A368658C}" srcOrd="1" destOrd="0" presId="urn:microsoft.com/office/officeart/2016/7/layout/RepeatingBendingProcessNew"/>
    <dgm:cxn modelId="{703986C4-F145-4F95-97F5-163C9D78DD20}" type="presOf" srcId="{03349175-6C71-4509-8847-250780B31BE2}" destId="{2A49F92F-D183-4FC8-83A7-054F24B04E18}" srcOrd="1" destOrd="0" presId="urn:microsoft.com/office/officeart/2016/7/layout/RepeatingBendingProcessNew"/>
    <dgm:cxn modelId="{618FCBE4-A7DE-43A5-8BC5-3B218ED53489}" type="presOf" srcId="{2E20531D-2E47-4CD0-9DCE-F7E7E03E6F77}" destId="{711B90F4-187D-4206-83C9-F61FBE3112ED}" srcOrd="0" destOrd="0" presId="urn:microsoft.com/office/officeart/2016/7/layout/RepeatingBendingProcessNew"/>
    <dgm:cxn modelId="{F7A1A1F7-8068-4DD3-A664-429E08879B98}" type="presOf" srcId="{3F78D672-395A-47DE-882F-5281BD1651B7}" destId="{C720B0BE-180F-4B87-B8CD-F0121D858E7F}" srcOrd="0" destOrd="0" presId="urn:microsoft.com/office/officeart/2016/7/layout/RepeatingBendingProcessNew"/>
    <dgm:cxn modelId="{2335F3CA-3E98-4069-AA36-47DC0FD0C4DF}" type="presParOf" srcId="{FD5FE12A-EAD9-42E7-AE8D-74666A977674}" destId="{C720B0BE-180F-4B87-B8CD-F0121D858E7F}" srcOrd="0" destOrd="0" presId="urn:microsoft.com/office/officeart/2016/7/layout/RepeatingBendingProcessNew"/>
    <dgm:cxn modelId="{AC7EF2FD-FBCE-409F-8E4A-BB3BC16A5EA9}" type="presParOf" srcId="{FD5FE12A-EAD9-42E7-AE8D-74666A977674}" destId="{843DF72C-BD7F-4872-A84F-E7A55393A81F}" srcOrd="1" destOrd="0" presId="urn:microsoft.com/office/officeart/2016/7/layout/RepeatingBendingProcessNew"/>
    <dgm:cxn modelId="{13F3D059-AC42-49BD-8D8F-5DAF88FE57D5}" type="presParOf" srcId="{843DF72C-BD7F-4872-A84F-E7A55393A81F}" destId="{2A49F92F-D183-4FC8-83A7-054F24B04E18}" srcOrd="0" destOrd="0" presId="urn:microsoft.com/office/officeart/2016/7/layout/RepeatingBendingProcessNew"/>
    <dgm:cxn modelId="{FFB2FDB1-5A07-4FBB-AB9B-0BD3A21DB088}" type="presParOf" srcId="{FD5FE12A-EAD9-42E7-AE8D-74666A977674}" destId="{D0F06D53-71D2-43B2-9F61-0E4A51AF8396}" srcOrd="2" destOrd="0" presId="urn:microsoft.com/office/officeart/2016/7/layout/RepeatingBendingProcessNew"/>
    <dgm:cxn modelId="{2EA170D7-14BF-4BD5-ADB8-C202D940B2E1}" type="presParOf" srcId="{FD5FE12A-EAD9-42E7-AE8D-74666A977674}" destId="{5C0617A9-E9DC-4BCD-AC59-7652E568226D}" srcOrd="3" destOrd="0" presId="urn:microsoft.com/office/officeart/2016/7/layout/RepeatingBendingProcessNew"/>
    <dgm:cxn modelId="{69E56E7B-4229-4AEC-AFC1-2E5CA0214ACE}" type="presParOf" srcId="{5C0617A9-E9DC-4BCD-AC59-7652E568226D}" destId="{23D52BE7-E94B-4391-9EC0-2660A368658C}" srcOrd="0" destOrd="0" presId="urn:microsoft.com/office/officeart/2016/7/layout/RepeatingBendingProcessNew"/>
    <dgm:cxn modelId="{AA764C1A-90D5-4B4A-B41C-4857A805ACBB}" type="presParOf" srcId="{FD5FE12A-EAD9-42E7-AE8D-74666A977674}" destId="{711B90F4-187D-4206-83C9-F61FBE3112ED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270643-EA79-421A-86D0-C6BDA33A373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A046AE-390D-4B17-9CC1-C548ACA62175}">
      <dgm:prSet/>
      <dgm:spPr/>
      <dgm:t>
        <a:bodyPr/>
        <a:lstStyle/>
        <a:p>
          <a:r>
            <a:rPr lang="en-US" b="1"/>
            <a:t>Immediately </a:t>
          </a:r>
          <a:r>
            <a:rPr lang="en-US"/>
            <a:t>request entry of information into NCIC and MPCH</a:t>
          </a:r>
        </a:p>
      </dgm:t>
    </dgm:pt>
    <dgm:pt modelId="{D0ADF1B7-0DCA-42DA-A56D-3982A6A02084}" type="parTrans" cxnId="{BE77295A-2D0B-4B07-81D5-65661FB84D03}">
      <dgm:prSet/>
      <dgm:spPr/>
      <dgm:t>
        <a:bodyPr/>
        <a:lstStyle/>
        <a:p>
          <a:endParaRPr lang="en-US"/>
        </a:p>
      </dgm:t>
    </dgm:pt>
    <dgm:pt modelId="{0CE3D1E0-2019-4ADA-B3A1-2B3DC5F243D7}" type="sibTrans" cxnId="{BE77295A-2D0B-4B07-81D5-65661FB84D03}">
      <dgm:prSet/>
      <dgm:spPr/>
      <dgm:t>
        <a:bodyPr/>
        <a:lstStyle/>
        <a:p>
          <a:endParaRPr lang="en-US"/>
        </a:p>
      </dgm:t>
    </dgm:pt>
    <dgm:pt modelId="{3AD51D9D-1B19-495D-9532-C2385D0E8222}">
      <dgm:prSet/>
      <dgm:spPr/>
      <dgm:t>
        <a:bodyPr/>
        <a:lstStyle/>
        <a:p>
          <a:r>
            <a:rPr lang="en-US"/>
            <a:t>Notify State Police for request for issuance of Silver Alert</a:t>
          </a:r>
        </a:p>
      </dgm:t>
    </dgm:pt>
    <dgm:pt modelId="{73591479-A9BD-4442-9E84-DB9E69F77246}" type="parTrans" cxnId="{EF2769D5-2EA3-4E73-82E0-A13D2C6702ED}">
      <dgm:prSet/>
      <dgm:spPr/>
      <dgm:t>
        <a:bodyPr/>
        <a:lstStyle/>
        <a:p>
          <a:endParaRPr lang="en-US"/>
        </a:p>
      </dgm:t>
    </dgm:pt>
    <dgm:pt modelId="{BD5C3433-C11D-41F4-9A6F-7BA89D986717}" type="sibTrans" cxnId="{EF2769D5-2EA3-4E73-82E0-A13D2C6702ED}">
      <dgm:prSet/>
      <dgm:spPr/>
      <dgm:t>
        <a:bodyPr/>
        <a:lstStyle/>
        <a:p>
          <a:endParaRPr lang="en-US"/>
        </a:p>
      </dgm:t>
    </dgm:pt>
    <dgm:pt modelId="{79ABBDB7-D13B-4858-9CEE-E5803AEC6089}">
      <dgm:prSet/>
      <dgm:spPr/>
      <dgm:t>
        <a:bodyPr/>
        <a:lstStyle/>
        <a:p>
          <a:r>
            <a:rPr lang="en-US"/>
            <a:t>The State Police PIO will determine if the request meets criteria and a Silver Alert may or may not be approved.</a:t>
          </a:r>
        </a:p>
      </dgm:t>
    </dgm:pt>
    <dgm:pt modelId="{E2BE3E53-D6C4-4E29-85AF-B1247F1571B2}" type="parTrans" cxnId="{58F8C3D5-0BFB-4A44-8BDA-EF6E4A0889B7}">
      <dgm:prSet/>
      <dgm:spPr/>
      <dgm:t>
        <a:bodyPr/>
        <a:lstStyle/>
        <a:p>
          <a:endParaRPr lang="en-US"/>
        </a:p>
      </dgm:t>
    </dgm:pt>
    <dgm:pt modelId="{C6DBE05A-233A-4271-8B6A-CEF50A667449}" type="sibTrans" cxnId="{58F8C3D5-0BFB-4A44-8BDA-EF6E4A0889B7}">
      <dgm:prSet/>
      <dgm:spPr/>
      <dgm:t>
        <a:bodyPr/>
        <a:lstStyle/>
        <a:p>
          <a:endParaRPr lang="en-US"/>
        </a:p>
      </dgm:t>
    </dgm:pt>
    <dgm:pt modelId="{B969EDC6-C798-4DDC-B603-96B1E572A402}">
      <dgm:prSet/>
      <dgm:spPr/>
      <dgm:t>
        <a:bodyPr/>
        <a:lstStyle/>
        <a:p>
          <a:r>
            <a:rPr lang="en-US"/>
            <a:t>Silver Alerts are sent out region wide following existing protocol.</a:t>
          </a:r>
        </a:p>
      </dgm:t>
    </dgm:pt>
    <dgm:pt modelId="{835B7FCB-5089-4F69-A189-CF56B82ADF95}" type="parTrans" cxnId="{A7EC0A7F-D574-49EB-A1C1-3A3B4FB855FF}">
      <dgm:prSet/>
      <dgm:spPr/>
      <dgm:t>
        <a:bodyPr/>
        <a:lstStyle/>
        <a:p>
          <a:endParaRPr lang="en-US"/>
        </a:p>
      </dgm:t>
    </dgm:pt>
    <dgm:pt modelId="{9B337890-731F-4A41-B8C9-CAFE9852FEF2}" type="sibTrans" cxnId="{A7EC0A7F-D574-49EB-A1C1-3A3B4FB855FF}">
      <dgm:prSet/>
      <dgm:spPr/>
      <dgm:t>
        <a:bodyPr/>
        <a:lstStyle/>
        <a:p>
          <a:endParaRPr lang="en-US"/>
        </a:p>
      </dgm:t>
    </dgm:pt>
    <dgm:pt modelId="{B5601904-6C34-4F23-A829-A8D3A6AE301A}" type="pres">
      <dgm:prSet presAssocID="{EC270643-EA79-421A-86D0-C6BDA33A373D}" presName="linear" presStyleCnt="0">
        <dgm:presLayoutVars>
          <dgm:animLvl val="lvl"/>
          <dgm:resizeHandles val="exact"/>
        </dgm:presLayoutVars>
      </dgm:prSet>
      <dgm:spPr/>
    </dgm:pt>
    <dgm:pt modelId="{BEC80E7A-E803-4E24-8C7F-9F26A0613BBF}" type="pres">
      <dgm:prSet presAssocID="{7AA046AE-390D-4B17-9CC1-C548ACA6217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8F0A9D7-431C-4254-A281-A7C0CE520ADA}" type="pres">
      <dgm:prSet presAssocID="{0CE3D1E0-2019-4ADA-B3A1-2B3DC5F243D7}" presName="spacer" presStyleCnt="0"/>
      <dgm:spPr/>
    </dgm:pt>
    <dgm:pt modelId="{D638EC6B-7F7A-4C7B-BE7D-17E2DD3604BD}" type="pres">
      <dgm:prSet presAssocID="{3AD51D9D-1B19-495D-9532-C2385D0E82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7F5B4F6-9093-4203-83BB-41999F3FD5BA}" type="pres">
      <dgm:prSet presAssocID="{BD5C3433-C11D-41F4-9A6F-7BA89D986717}" presName="spacer" presStyleCnt="0"/>
      <dgm:spPr/>
    </dgm:pt>
    <dgm:pt modelId="{EBF35081-9802-4814-9029-DCAB6C6D524E}" type="pres">
      <dgm:prSet presAssocID="{79ABBDB7-D13B-4858-9CEE-E5803AEC60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A269D83-78E7-420C-A1EC-3E287767B8B7}" type="pres">
      <dgm:prSet presAssocID="{C6DBE05A-233A-4271-8B6A-CEF50A667449}" presName="spacer" presStyleCnt="0"/>
      <dgm:spPr/>
    </dgm:pt>
    <dgm:pt modelId="{9979C039-B495-44BA-8C77-4BDEC3DB440A}" type="pres">
      <dgm:prSet presAssocID="{B969EDC6-C798-4DDC-B603-96B1E572A40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55ED357-B1C1-4822-8520-B141E6D45666}" type="presOf" srcId="{EC270643-EA79-421A-86D0-C6BDA33A373D}" destId="{B5601904-6C34-4F23-A829-A8D3A6AE301A}" srcOrd="0" destOrd="0" presId="urn:microsoft.com/office/officeart/2005/8/layout/vList2"/>
    <dgm:cxn modelId="{BE77295A-2D0B-4B07-81D5-65661FB84D03}" srcId="{EC270643-EA79-421A-86D0-C6BDA33A373D}" destId="{7AA046AE-390D-4B17-9CC1-C548ACA62175}" srcOrd="0" destOrd="0" parTransId="{D0ADF1B7-0DCA-42DA-A56D-3982A6A02084}" sibTransId="{0CE3D1E0-2019-4ADA-B3A1-2B3DC5F243D7}"/>
    <dgm:cxn modelId="{A7EC0A7F-D574-49EB-A1C1-3A3B4FB855FF}" srcId="{EC270643-EA79-421A-86D0-C6BDA33A373D}" destId="{B969EDC6-C798-4DDC-B603-96B1E572A402}" srcOrd="3" destOrd="0" parTransId="{835B7FCB-5089-4F69-A189-CF56B82ADF95}" sibTransId="{9B337890-731F-4A41-B8C9-CAFE9852FEF2}"/>
    <dgm:cxn modelId="{579EC580-393F-4FBB-98E1-3C1939586504}" type="presOf" srcId="{3AD51D9D-1B19-495D-9532-C2385D0E8222}" destId="{D638EC6B-7F7A-4C7B-BE7D-17E2DD3604BD}" srcOrd="0" destOrd="0" presId="urn:microsoft.com/office/officeart/2005/8/layout/vList2"/>
    <dgm:cxn modelId="{857C7081-F4B1-47DC-8FD5-66627B4EB384}" type="presOf" srcId="{B969EDC6-C798-4DDC-B603-96B1E572A402}" destId="{9979C039-B495-44BA-8C77-4BDEC3DB440A}" srcOrd="0" destOrd="0" presId="urn:microsoft.com/office/officeart/2005/8/layout/vList2"/>
    <dgm:cxn modelId="{50055E8D-899F-44AF-ABDF-28611DB8278E}" type="presOf" srcId="{79ABBDB7-D13B-4858-9CEE-E5803AEC6089}" destId="{EBF35081-9802-4814-9029-DCAB6C6D524E}" srcOrd="0" destOrd="0" presId="urn:microsoft.com/office/officeart/2005/8/layout/vList2"/>
    <dgm:cxn modelId="{B81031B5-952F-4DB1-B8F6-13F2AAF988DE}" type="presOf" srcId="{7AA046AE-390D-4B17-9CC1-C548ACA62175}" destId="{BEC80E7A-E803-4E24-8C7F-9F26A0613BBF}" srcOrd="0" destOrd="0" presId="urn:microsoft.com/office/officeart/2005/8/layout/vList2"/>
    <dgm:cxn modelId="{EF2769D5-2EA3-4E73-82E0-A13D2C6702ED}" srcId="{EC270643-EA79-421A-86D0-C6BDA33A373D}" destId="{3AD51D9D-1B19-495D-9532-C2385D0E8222}" srcOrd="1" destOrd="0" parTransId="{73591479-A9BD-4442-9E84-DB9E69F77246}" sibTransId="{BD5C3433-C11D-41F4-9A6F-7BA89D986717}"/>
    <dgm:cxn modelId="{58F8C3D5-0BFB-4A44-8BDA-EF6E4A0889B7}" srcId="{EC270643-EA79-421A-86D0-C6BDA33A373D}" destId="{79ABBDB7-D13B-4858-9CEE-E5803AEC6089}" srcOrd="2" destOrd="0" parTransId="{E2BE3E53-D6C4-4E29-85AF-B1247F1571B2}" sibTransId="{C6DBE05A-233A-4271-8B6A-CEF50A667449}"/>
    <dgm:cxn modelId="{8EC2F732-6DBC-496E-B311-3653A7292981}" type="presParOf" srcId="{B5601904-6C34-4F23-A829-A8D3A6AE301A}" destId="{BEC80E7A-E803-4E24-8C7F-9F26A0613BBF}" srcOrd="0" destOrd="0" presId="urn:microsoft.com/office/officeart/2005/8/layout/vList2"/>
    <dgm:cxn modelId="{CEE1C635-30FF-46F2-89A3-0DDDE4E48FD5}" type="presParOf" srcId="{B5601904-6C34-4F23-A829-A8D3A6AE301A}" destId="{78F0A9D7-431C-4254-A281-A7C0CE520ADA}" srcOrd="1" destOrd="0" presId="urn:microsoft.com/office/officeart/2005/8/layout/vList2"/>
    <dgm:cxn modelId="{70BE9730-625E-4961-8F4F-041128372203}" type="presParOf" srcId="{B5601904-6C34-4F23-A829-A8D3A6AE301A}" destId="{D638EC6B-7F7A-4C7B-BE7D-17E2DD3604BD}" srcOrd="2" destOrd="0" presId="urn:microsoft.com/office/officeart/2005/8/layout/vList2"/>
    <dgm:cxn modelId="{2DA588E1-375E-44E6-AB69-0C713E9AAFD5}" type="presParOf" srcId="{B5601904-6C34-4F23-A829-A8D3A6AE301A}" destId="{E7F5B4F6-9093-4203-83BB-41999F3FD5BA}" srcOrd="3" destOrd="0" presId="urn:microsoft.com/office/officeart/2005/8/layout/vList2"/>
    <dgm:cxn modelId="{167C404B-3F0C-4958-AD4A-F8357DBD136A}" type="presParOf" srcId="{B5601904-6C34-4F23-A829-A8D3A6AE301A}" destId="{EBF35081-9802-4814-9029-DCAB6C6D524E}" srcOrd="4" destOrd="0" presId="urn:microsoft.com/office/officeart/2005/8/layout/vList2"/>
    <dgm:cxn modelId="{BBE38F30-A8A8-4058-B0AE-1AE97B8556BF}" type="presParOf" srcId="{B5601904-6C34-4F23-A829-A8D3A6AE301A}" destId="{4A269D83-78E7-420C-A1EC-3E287767B8B7}" srcOrd="5" destOrd="0" presId="urn:microsoft.com/office/officeart/2005/8/layout/vList2"/>
    <dgm:cxn modelId="{F7A633AB-98E1-4C6B-B8DC-C3B11FE39270}" type="presParOf" srcId="{B5601904-6C34-4F23-A829-A8D3A6AE301A}" destId="{9979C039-B495-44BA-8C77-4BDEC3DB440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3D7B-EE49-42AB-B607-0B964ADEAFDB}">
      <dsp:nvSpPr>
        <dsp:cNvPr id="0" name=""/>
        <dsp:cNvSpPr/>
      </dsp:nvSpPr>
      <dsp:spPr>
        <a:xfrm>
          <a:off x="2369600" y="817458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2689" y="860459"/>
        <a:ext cx="27198" cy="5439"/>
      </dsp:txXfrm>
    </dsp:sp>
    <dsp:sp modelId="{E3106559-3BEF-4388-84C9-3635E529A2F6}">
      <dsp:nvSpPr>
        <dsp:cNvPr id="0" name=""/>
        <dsp:cNvSpPr/>
      </dsp:nvSpPr>
      <dsp:spPr>
        <a:xfrm>
          <a:off x="6282" y="153643"/>
          <a:ext cx="2365117" cy="14190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Consider any information available that may be beneficial to public to assist in locating the missing person</a:t>
          </a:r>
        </a:p>
      </dsp:txBody>
      <dsp:txXfrm>
        <a:off x="6282" y="153643"/>
        <a:ext cx="2365117" cy="1419070"/>
      </dsp:txXfrm>
    </dsp:sp>
    <dsp:sp modelId="{A3A28972-CAA3-4432-89F8-AD1029848707}">
      <dsp:nvSpPr>
        <dsp:cNvPr id="0" name=""/>
        <dsp:cNvSpPr/>
      </dsp:nvSpPr>
      <dsp:spPr>
        <a:xfrm>
          <a:off x="5278694" y="817458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1783" y="860459"/>
        <a:ext cx="27198" cy="5439"/>
      </dsp:txXfrm>
    </dsp:sp>
    <dsp:sp modelId="{F3042BAC-2D30-426F-AAC3-146B4D72FB91}">
      <dsp:nvSpPr>
        <dsp:cNvPr id="0" name=""/>
        <dsp:cNvSpPr/>
      </dsp:nvSpPr>
      <dsp:spPr>
        <a:xfrm>
          <a:off x="2915376" y="153643"/>
          <a:ext cx="2365117" cy="1419070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Immediately enter into NCIC and NMCH</a:t>
          </a:r>
        </a:p>
      </dsp:txBody>
      <dsp:txXfrm>
        <a:off x="2915376" y="153643"/>
        <a:ext cx="2365117" cy="1419070"/>
      </dsp:txXfrm>
    </dsp:sp>
    <dsp:sp modelId="{80DD3CEB-A36E-4D7E-8EC9-8BFD6498DBD7}">
      <dsp:nvSpPr>
        <dsp:cNvPr id="0" name=""/>
        <dsp:cNvSpPr/>
      </dsp:nvSpPr>
      <dsp:spPr>
        <a:xfrm>
          <a:off x="1188841" y="1570914"/>
          <a:ext cx="5818187" cy="513376"/>
        </a:xfrm>
        <a:custGeom>
          <a:avLst/>
          <a:gdLst/>
          <a:ahLst/>
          <a:cxnLst/>
          <a:rect l="0" t="0" r="0" b="0"/>
          <a:pathLst>
            <a:path>
              <a:moveTo>
                <a:pt x="5818187" y="0"/>
              </a:moveTo>
              <a:lnTo>
                <a:pt x="5818187" y="273788"/>
              </a:lnTo>
              <a:lnTo>
                <a:pt x="0" y="273788"/>
              </a:lnTo>
              <a:lnTo>
                <a:pt x="0" y="513376"/>
              </a:lnTo>
            </a:path>
          </a:pathLst>
        </a:custGeom>
        <a:noFill/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51846" y="1824882"/>
        <a:ext cx="292178" cy="5439"/>
      </dsp:txXfrm>
    </dsp:sp>
    <dsp:sp modelId="{A5E3ADCE-3ABD-4C7F-A5B5-9894CFB2975F}">
      <dsp:nvSpPr>
        <dsp:cNvPr id="0" name=""/>
        <dsp:cNvSpPr/>
      </dsp:nvSpPr>
      <dsp:spPr>
        <a:xfrm>
          <a:off x="5824470" y="153643"/>
          <a:ext cx="2365117" cy="141907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Contact State Police to coordinate the issuance of an Endangered Persons Advisory</a:t>
          </a:r>
        </a:p>
      </dsp:txBody>
      <dsp:txXfrm>
        <a:off x="5824470" y="153643"/>
        <a:ext cx="2365117" cy="1419070"/>
      </dsp:txXfrm>
    </dsp:sp>
    <dsp:sp modelId="{234D3C1E-832F-4E09-9E10-43152216403A}">
      <dsp:nvSpPr>
        <dsp:cNvPr id="0" name=""/>
        <dsp:cNvSpPr/>
      </dsp:nvSpPr>
      <dsp:spPr>
        <a:xfrm>
          <a:off x="2369600" y="2780506"/>
          <a:ext cx="5133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376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12689" y="2823506"/>
        <a:ext cx="27198" cy="5439"/>
      </dsp:txXfrm>
    </dsp:sp>
    <dsp:sp modelId="{0BF58324-D40C-4106-95CE-8AF17CDF6170}">
      <dsp:nvSpPr>
        <dsp:cNvPr id="0" name=""/>
        <dsp:cNvSpPr/>
      </dsp:nvSpPr>
      <dsp:spPr>
        <a:xfrm>
          <a:off x="6282" y="2116690"/>
          <a:ext cx="2365117" cy="1419070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Evaluate whether the information warrants a search of a given area</a:t>
          </a:r>
        </a:p>
      </dsp:txBody>
      <dsp:txXfrm>
        <a:off x="6282" y="2116690"/>
        <a:ext cx="2365117" cy="1419070"/>
      </dsp:txXfrm>
    </dsp:sp>
    <dsp:sp modelId="{853BE1B4-B89C-4732-AAA4-538651F9185B}">
      <dsp:nvSpPr>
        <dsp:cNvPr id="0" name=""/>
        <dsp:cNvSpPr/>
      </dsp:nvSpPr>
      <dsp:spPr>
        <a:xfrm>
          <a:off x="2915376" y="2116690"/>
          <a:ext cx="2365117" cy="141907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93" tIns="121650" rIns="115893" bIns="12165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Contact State Police to coordinate </a:t>
          </a:r>
          <a:r>
            <a:rPr lang="en-US" sz="1600" b="1" kern="1200"/>
            <a:t>large </a:t>
          </a:r>
          <a:r>
            <a:rPr lang="en-US" sz="1600" kern="1200"/>
            <a:t>scale searches</a:t>
          </a:r>
        </a:p>
      </dsp:txBody>
      <dsp:txXfrm>
        <a:off x="2915376" y="2116690"/>
        <a:ext cx="2365117" cy="14190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DC851-397A-42E2-998B-05BD99DE6671}">
      <dsp:nvSpPr>
        <dsp:cNvPr id="0" name=""/>
        <dsp:cNvSpPr/>
      </dsp:nvSpPr>
      <dsp:spPr>
        <a:xfrm>
          <a:off x="2454342" y="14467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1706035"/>
        <a:ext cx="27739" cy="5547"/>
      </dsp:txXfrm>
    </dsp:sp>
    <dsp:sp modelId="{CE2720CD-7946-45F7-9271-5C45FEDEAF0B}">
      <dsp:nvSpPr>
        <dsp:cNvPr id="0" name=""/>
        <dsp:cNvSpPr/>
      </dsp:nvSpPr>
      <dsp:spPr>
        <a:xfrm>
          <a:off x="1293977" y="1208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the person is located, immediately notify State Police</a:t>
          </a:r>
        </a:p>
      </dsp:txBody>
      <dsp:txXfrm>
        <a:off x="1293977" y="1208"/>
        <a:ext cx="2412169" cy="1447301"/>
      </dsp:txXfrm>
    </dsp:sp>
    <dsp:sp modelId="{79FC7167-7C4A-47FC-9CB1-95130072CD6C}">
      <dsp:nvSpPr>
        <dsp:cNvPr id="0" name=""/>
        <dsp:cNvSpPr/>
      </dsp:nvSpPr>
      <dsp:spPr>
        <a:xfrm>
          <a:off x="2454342" y="34488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3708136"/>
        <a:ext cx="27739" cy="5547"/>
      </dsp:txXfrm>
    </dsp:sp>
    <dsp:sp modelId="{C26A0F13-E84E-43EB-815F-AC7A4F37F66D}">
      <dsp:nvSpPr>
        <dsp:cNvPr id="0" name=""/>
        <dsp:cNvSpPr/>
      </dsp:nvSpPr>
      <dsp:spPr>
        <a:xfrm>
          <a:off x="1293977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Only State Police can remove a Silver Alert.</a:t>
          </a:r>
        </a:p>
      </dsp:txBody>
      <dsp:txXfrm>
        <a:off x="1293977" y="2003309"/>
        <a:ext cx="2412169" cy="1447301"/>
      </dsp:txXfrm>
    </dsp:sp>
    <dsp:sp modelId="{C2CBE4DC-0082-444B-8A41-8CD6B9EFA206}">
      <dsp:nvSpPr>
        <dsp:cNvPr id="0" name=""/>
        <dsp:cNvSpPr/>
      </dsp:nvSpPr>
      <dsp:spPr>
        <a:xfrm>
          <a:off x="1293977" y="40054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Immediately request removal from NCIC and send information the MPCH.</a:t>
          </a:r>
        </a:p>
      </dsp:txBody>
      <dsp:txXfrm>
        <a:off x="1293977" y="4005409"/>
        <a:ext cx="2412169" cy="14473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B0FE1-06D7-4487-813C-18957BCE64DE}">
      <dsp:nvSpPr>
        <dsp:cNvPr id="0" name=""/>
        <dsp:cNvSpPr/>
      </dsp:nvSpPr>
      <dsp:spPr>
        <a:xfrm>
          <a:off x="3490080" y="792239"/>
          <a:ext cx="6117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173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9889" y="834748"/>
        <a:ext cx="32116" cy="6423"/>
      </dsp:txXfrm>
    </dsp:sp>
    <dsp:sp modelId="{07DE358F-CF33-4679-9E08-F0D1BC8E3E58}">
      <dsp:nvSpPr>
        <dsp:cNvPr id="0" name=""/>
        <dsp:cNvSpPr/>
      </dsp:nvSpPr>
      <dsp:spPr>
        <a:xfrm>
          <a:off x="699120" y="131"/>
          <a:ext cx="2792759" cy="1675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848" tIns="143646" rIns="136848" bIns="1436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the person is located, immediately notify State Police</a:t>
          </a:r>
        </a:p>
      </dsp:txBody>
      <dsp:txXfrm>
        <a:off x="699120" y="131"/>
        <a:ext cx="2792759" cy="1675655"/>
      </dsp:txXfrm>
    </dsp:sp>
    <dsp:sp modelId="{5640BDE1-A2E0-4CEF-8F5C-54D298EDF910}">
      <dsp:nvSpPr>
        <dsp:cNvPr id="0" name=""/>
        <dsp:cNvSpPr/>
      </dsp:nvSpPr>
      <dsp:spPr>
        <a:xfrm>
          <a:off x="2095500" y="1673987"/>
          <a:ext cx="3435094" cy="611734"/>
        </a:xfrm>
        <a:custGeom>
          <a:avLst/>
          <a:gdLst/>
          <a:ahLst/>
          <a:cxnLst/>
          <a:rect l="0" t="0" r="0" b="0"/>
          <a:pathLst>
            <a:path>
              <a:moveTo>
                <a:pt x="3435094" y="0"/>
              </a:moveTo>
              <a:lnTo>
                <a:pt x="3435094" y="322967"/>
              </a:lnTo>
              <a:lnTo>
                <a:pt x="0" y="322967"/>
              </a:lnTo>
              <a:lnTo>
                <a:pt x="0" y="611734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25682" y="1976643"/>
        <a:ext cx="174731" cy="6423"/>
      </dsp:txXfrm>
    </dsp:sp>
    <dsp:sp modelId="{5C3BFCE5-FDE6-4F53-859F-D08D83ED9CEF}">
      <dsp:nvSpPr>
        <dsp:cNvPr id="0" name=""/>
        <dsp:cNvSpPr/>
      </dsp:nvSpPr>
      <dsp:spPr>
        <a:xfrm>
          <a:off x="4134215" y="131"/>
          <a:ext cx="2792759" cy="167565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848" tIns="143646" rIns="136848" bIns="1436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Only State Police can remove an Brittany Alert.</a:t>
          </a:r>
        </a:p>
      </dsp:txBody>
      <dsp:txXfrm>
        <a:off x="4134215" y="131"/>
        <a:ext cx="2792759" cy="1675655"/>
      </dsp:txXfrm>
    </dsp:sp>
    <dsp:sp modelId="{71114A13-5751-46F9-AB03-F0092F640E08}">
      <dsp:nvSpPr>
        <dsp:cNvPr id="0" name=""/>
        <dsp:cNvSpPr/>
      </dsp:nvSpPr>
      <dsp:spPr>
        <a:xfrm>
          <a:off x="699120" y="2318122"/>
          <a:ext cx="2792759" cy="1675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848" tIns="143646" rIns="136848" bIns="143646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Immediately request removal from NCIC and send information the MPCH.</a:t>
          </a:r>
        </a:p>
      </dsp:txBody>
      <dsp:txXfrm>
        <a:off x="699120" y="2318122"/>
        <a:ext cx="2792759" cy="16756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8E1EA-28EC-4A66-A25C-0746C1578E25}">
      <dsp:nvSpPr>
        <dsp:cNvPr id="0" name=""/>
        <dsp:cNvSpPr/>
      </dsp:nvSpPr>
      <dsp:spPr>
        <a:xfrm rot="16200000">
          <a:off x="701" y="140700"/>
          <a:ext cx="3712508" cy="371250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Agencies are required to enter all information about unidentified bodies found in their jurisdiction into NCIC and MPCH</a:t>
          </a:r>
        </a:p>
      </dsp:txBody>
      <dsp:txXfrm rot="5400000">
        <a:off x="702" y="1068826"/>
        <a:ext cx="3062819" cy="1856254"/>
      </dsp:txXfrm>
    </dsp:sp>
    <dsp:sp modelId="{AF3A351F-F0EF-4F05-A70C-8F099064AABB}">
      <dsp:nvSpPr>
        <dsp:cNvPr id="0" name=""/>
        <dsp:cNvSpPr/>
      </dsp:nvSpPr>
      <dsp:spPr>
        <a:xfrm rot="5400000">
          <a:off x="3912885" y="140700"/>
          <a:ext cx="3712508" cy="3712508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Include all available identifying features and description of body and clothing, jewelry etc.</a:t>
          </a:r>
        </a:p>
      </dsp:txBody>
      <dsp:txXfrm rot="-5400000">
        <a:off x="4562575" y="1068827"/>
        <a:ext cx="3062819" cy="185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A48AF-C13C-4655-BCF1-96425C60068D}">
      <dsp:nvSpPr>
        <dsp:cNvPr id="0" name=""/>
        <dsp:cNvSpPr/>
      </dsp:nvSpPr>
      <dsp:spPr>
        <a:xfrm rot="5400000">
          <a:off x="3622420" y="-348075"/>
          <a:ext cx="3481070" cy="5047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Missing child &lt;13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Out of safety zone for age, developmental stage or mental/physical condition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Diminished mental capacity or suicidal tendencies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/>
            <a:t>Prescription dependent</a:t>
          </a:r>
        </a:p>
      </dsp:txBody>
      <dsp:txXfrm rot="-5400000">
        <a:off x="2839211" y="605066"/>
        <a:ext cx="4877556" cy="3141206"/>
      </dsp:txXfrm>
    </dsp:sp>
    <dsp:sp modelId="{092DEF2A-D050-499A-9F6E-7B1F8B9FF39D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/>
            <a:t>Endangered Person </a:t>
          </a:r>
          <a:endParaRPr lang="en-US" sz="3600" kern="1200"/>
        </a:p>
      </dsp:txBody>
      <dsp:txXfrm>
        <a:off x="138599" y="138599"/>
        <a:ext cx="2562014" cy="4074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FFA2E-EB9E-4E20-94F4-918D7D23CBA9}">
      <dsp:nvSpPr>
        <dsp:cNvPr id="0" name=""/>
        <dsp:cNvSpPr/>
      </dsp:nvSpPr>
      <dsp:spPr>
        <a:xfrm>
          <a:off x="0" y="1226922"/>
          <a:ext cx="5000124" cy="3000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Endangered Person </a:t>
          </a:r>
          <a:endParaRPr lang="en-US" sz="28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Potential foul play or sexual exploitation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 a life-threatening situation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Absent from home for 24 hours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With others considered dangerous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Absent inconsistent with normal patterns</a:t>
          </a:r>
        </a:p>
      </dsp:txBody>
      <dsp:txXfrm>
        <a:off x="0" y="1226922"/>
        <a:ext cx="5000124" cy="30000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5FA999-BE9D-4CF6-98E9-D96D31AABDB7}">
      <dsp:nvSpPr>
        <dsp:cNvPr id="0" name=""/>
        <dsp:cNvSpPr/>
      </dsp:nvSpPr>
      <dsp:spPr>
        <a:xfrm>
          <a:off x="2454342" y="14467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1706035"/>
        <a:ext cx="27739" cy="5547"/>
      </dsp:txXfrm>
    </dsp:sp>
    <dsp:sp modelId="{DDBC0F74-A1E1-4728-B6EB-48D1607BD25E}">
      <dsp:nvSpPr>
        <dsp:cNvPr id="0" name=""/>
        <dsp:cNvSpPr/>
      </dsp:nvSpPr>
      <dsp:spPr>
        <a:xfrm>
          <a:off x="1293977" y="1208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When the endangered person is located, immediately notify State Police</a:t>
          </a:r>
        </a:p>
      </dsp:txBody>
      <dsp:txXfrm>
        <a:off x="1293977" y="1208"/>
        <a:ext cx="2412169" cy="1447301"/>
      </dsp:txXfrm>
    </dsp:sp>
    <dsp:sp modelId="{4AD60297-7D62-44DB-8910-D63F3160B8D7}">
      <dsp:nvSpPr>
        <dsp:cNvPr id="0" name=""/>
        <dsp:cNvSpPr/>
      </dsp:nvSpPr>
      <dsp:spPr>
        <a:xfrm>
          <a:off x="2454342" y="34488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3708136"/>
        <a:ext cx="27739" cy="5547"/>
      </dsp:txXfrm>
    </dsp:sp>
    <dsp:sp modelId="{D4A8E98D-E5E2-4EDB-A577-F5B497CEAEFD}">
      <dsp:nvSpPr>
        <dsp:cNvPr id="0" name=""/>
        <dsp:cNvSpPr/>
      </dsp:nvSpPr>
      <dsp:spPr>
        <a:xfrm>
          <a:off x="1293977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Only the State Police can remove an Endangered Person Advisory.</a:t>
          </a:r>
        </a:p>
      </dsp:txBody>
      <dsp:txXfrm>
        <a:off x="1293977" y="2003309"/>
        <a:ext cx="2412169" cy="1447301"/>
      </dsp:txXfrm>
    </dsp:sp>
    <dsp:sp modelId="{16AC1312-A016-4A0F-9C02-B84C98B40C91}">
      <dsp:nvSpPr>
        <dsp:cNvPr id="0" name=""/>
        <dsp:cNvSpPr/>
      </dsp:nvSpPr>
      <dsp:spPr>
        <a:xfrm>
          <a:off x="1293977" y="40054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Immediately request removal from NCIC and send information the MPCH.</a:t>
          </a:r>
        </a:p>
      </dsp:txBody>
      <dsp:txXfrm>
        <a:off x="1293977" y="4005409"/>
        <a:ext cx="2412169" cy="14473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229F2-60D9-467E-A50C-136352B8D991}">
      <dsp:nvSpPr>
        <dsp:cNvPr id="0" name=""/>
        <dsp:cNvSpPr/>
      </dsp:nvSpPr>
      <dsp:spPr>
        <a:xfrm>
          <a:off x="0" y="94459"/>
          <a:ext cx="5000124" cy="959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Amber Alerts</a:t>
          </a:r>
          <a:endParaRPr lang="en-US" sz="4000" kern="1200"/>
        </a:p>
      </dsp:txBody>
      <dsp:txXfrm>
        <a:off x="46834" y="141293"/>
        <a:ext cx="4906456" cy="865732"/>
      </dsp:txXfrm>
    </dsp:sp>
    <dsp:sp modelId="{670D4DDB-013D-41DC-8F55-B163F9C1B958}">
      <dsp:nvSpPr>
        <dsp:cNvPr id="0" name=""/>
        <dsp:cNvSpPr/>
      </dsp:nvSpPr>
      <dsp:spPr>
        <a:xfrm>
          <a:off x="0" y="1053860"/>
          <a:ext cx="5000124" cy="430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Age 17 or less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Evidence child abduction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Reason to believe child is in imminent danger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Specific information available about child or abductor to assist in expedient end to abduction</a:t>
          </a:r>
        </a:p>
      </dsp:txBody>
      <dsp:txXfrm>
        <a:off x="0" y="1053860"/>
        <a:ext cx="5000124" cy="4305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229F2-60D9-467E-A50C-136352B8D991}">
      <dsp:nvSpPr>
        <dsp:cNvPr id="0" name=""/>
        <dsp:cNvSpPr/>
      </dsp:nvSpPr>
      <dsp:spPr>
        <a:xfrm>
          <a:off x="0" y="832882"/>
          <a:ext cx="5000124" cy="25096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Please see video in course materials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24-0014</a:t>
          </a:r>
        </a:p>
      </dsp:txBody>
      <dsp:txXfrm>
        <a:off x="122511" y="955393"/>
        <a:ext cx="4755102" cy="2264628"/>
      </dsp:txXfrm>
    </dsp:sp>
    <dsp:sp modelId="{670D4DDB-013D-41DC-8F55-B163F9C1B958}">
      <dsp:nvSpPr>
        <dsp:cNvPr id="0" name=""/>
        <dsp:cNvSpPr/>
      </dsp:nvSpPr>
      <dsp:spPr>
        <a:xfrm>
          <a:off x="0" y="3443585"/>
          <a:ext cx="500012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82550" rIns="462280" bIns="82550" numCol="1" spcCol="1270" anchor="t" anchorCtr="0">
          <a:noAutofit/>
        </a:bodyPr>
        <a:lstStyle/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5100" kern="1200" dirty="0"/>
        </a:p>
      </dsp:txBody>
      <dsp:txXfrm>
        <a:off x="0" y="3443585"/>
        <a:ext cx="5000124" cy="10764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AE96B7-F05B-4860-8872-F48F5800C3AB}">
      <dsp:nvSpPr>
        <dsp:cNvPr id="0" name=""/>
        <dsp:cNvSpPr/>
      </dsp:nvSpPr>
      <dsp:spPr>
        <a:xfrm>
          <a:off x="0" y="286733"/>
          <a:ext cx="5000124" cy="117475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Immediately </a:t>
          </a:r>
          <a:r>
            <a:rPr lang="en-US" sz="2100" kern="1200"/>
            <a:t>request entry of information into NCIC and MPCH</a:t>
          </a:r>
        </a:p>
      </dsp:txBody>
      <dsp:txXfrm>
        <a:off x="57347" y="344080"/>
        <a:ext cx="4885430" cy="1060059"/>
      </dsp:txXfrm>
    </dsp:sp>
    <dsp:sp modelId="{0C88C9B7-342E-4C5D-91A9-8056DEC6286C}">
      <dsp:nvSpPr>
        <dsp:cNvPr id="0" name=""/>
        <dsp:cNvSpPr/>
      </dsp:nvSpPr>
      <dsp:spPr>
        <a:xfrm>
          <a:off x="0" y="1521966"/>
          <a:ext cx="5000124" cy="1174753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Notify authorized requester of Amber Alert System (in most cases….State Police)</a:t>
          </a:r>
        </a:p>
      </dsp:txBody>
      <dsp:txXfrm>
        <a:off x="57347" y="1579313"/>
        <a:ext cx="4885430" cy="1060059"/>
      </dsp:txXfrm>
    </dsp:sp>
    <dsp:sp modelId="{7D8A2558-705C-4DFB-B1F3-B4A0B177E240}">
      <dsp:nvSpPr>
        <dsp:cNvPr id="0" name=""/>
        <dsp:cNvSpPr/>
      </dsp:nvSpPr>
      <dsp:spPr>
        <a:xfrm>
          <a:off x="0" y="2757199"/>
          <a:ext cx="5000124" cy="1174753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authorized requestor will determine if the request meets stringent criteria and an Amber Alert may or may not be approved.</a:t>
          </a:r>
        </a:p>
      </dsp:txBody>
      <dsp:txXfrm>
        <a:off x="57347" y="2814546"/>
        <a:ext cx="4885430" cy="1060059"/>
      </dsp:txXfrm>
    </dsp:sp>
    <dsp:sp modelId="{3DAFF400-87F3-4E30-9AB1-E265EEFEE272}">
      <dsp:nvSpPr>
        <dsp:cNvPr id="0" name=""/>
        <dsp:cNvSpPr/>
      </dsp:nvSpPr>
      <dsp:spPr>
        <a:xfrm>
          <a:off x="0" y="3992433"/>
          <a:ext cx="5000124" cy="117475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Amber Alerts are sent out region wide following existing protocol.</a:t>
          </a:r>
        </a:p>
      </dsp:txBody>
      <dsp:txXfrm>
        <a:off x="57347" y="4049780"/>
        <a:ext cx="4885430" cy="10600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DF72C-BD7F-4872-A84F-E7A55393A81F}">
      <dsp:nvSpPr>
        <dsp:cNvPr id="0" name=""/>
        <dsp:cNvSpPr/>
      </dsp:nvSpPr>
      <dsp:spPr>
        <a:xfrm>
          <a:off x="2454342" y="14467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1706035"/>
        <a:ext cx="27739" cy="5547"/>
      </dsp:txXfrm>
    </dsp:sp>
    <dsp:sp modelId="{C720B0BE-180F-4B87-B8CD-F0121D858E7F}">
      <dsp:nvSpPr>
        <dsp:cNvPr id="0" name=""/>
        <dsp:cNvSpPr/>
      </dsp:nvSpPr>
      <dsp:spPr>
        <a:xfrm>
          <a:off x="1293977" y="1208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When the child is located, immediately notify the authorized requestor.</a:t>
          </a:r>
        </a:p>
      </dsp:txBody>
      <dsp:txXfrm>
        <a:off x="1293977" y="1208"/>
        <a:ext cx="2412169" cy="1447301"/>
      </dsp:txXfrm>
    </dsp:sp>
    <dsp:sp modelId="{5C0617A9-E9DC-4BCD-AC59-7652E568226D}">
      <dsp:nvSpPr>
        <dsp:cNvPr id="0" name=""/>
        <dsp:cNvSpPr/>
      </dsp:nvSpPr>
      <dsp:spPr>
        <a:xfrm>
          <a:off x="2454342" y="3448810"/>
          <a:ext cx="91440" cy="524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198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86192" y="3708136"/>
        <a:ext cx="27739" cy="5547"/>
      </dsp:txXfrm>
    </dsp:sp>
    <dsp:sp modelId="{D0F06D53-71D2-43B2-9F61-0E4A51AF8396}">
      <dsp:nvSpPr>
        <dsp:cNvPr id="0" name=""/>
        <dsp:cNvSpPr/>
      </dsp:nvSpPr>
      <dsp:spPr>
        <a:xfrm>
          <a:off x="1293977" y="20033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Only the authorized requestor can remove and Amber Alert.</a:t>
          </a:r>
        </a:p>
      </dsp:txBody>
      <dsp:txXfrm>
        <a:off x="1293977" y="2003309"/>
        <a:ext cx="2412169" cy="1447301"/>
      </dsp:txXfrm>
    </dsp:sp>
    <dsp:sp modelId="{711B90F4-187D-4206-83C9-F61FBE3112ED}">
      <dsp:nvSpPr>
        <dsp:cNvPr id="0" name=""/>
        <dsp:cNvSpPr/>
      </dsp:nvSpPr>
      <dsp:spPr>
        <a:xfrm>
          <a:off x="1293977" y="4005409"/>
          <a:ext cx="2412169" cy="1447301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98" tIns="124070" rIns="118198" bIns="12407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Immediately request removal from NCIC and send information the MPCH.</a:t>
          </a:r>
        </a:p>
      </dsp:txBody>
      <dsp:txXfrm>
        <a:off x="1293977" y="4005409"/>
        <a:ext cx="2412169" cy="14473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0E7A-E803-4E24-8C7F-9F26A0613BBF}">
      <dsp:nvSpPr>
        <dsp:cNvPr id="0" name=""/>
        <dsp:cNvSpPr/>
      </dsp:nvSpPr>
      <dsp:spPr>
        <a:xfrm>
          <a:off x="0" y="54331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Immediately </a:t>
          </a:r>
          <a:r>
            <a:rPr lang="en-US" sz="2300" kern="1200"/>
            <a:t>request entry of information into NCIC and MPCH</a:t>
          </a:r>
        </a:p>
      </dsp:txBody>
      <dsp:txXfrm>
        <a:off x="62808" y="117139"/>
        <a:ext cx="4874508" cy="1161018"/>
      </dsp:txXfrm>
    </dsp:sp>
    <dsp:sp modelId="{D638EC6B-7F7A-4C7B-BE7D-17E2DD3604BD}">
      <dsp:nvSpPr>
        <dsp:cNvPr id="0" name=""/>
        <dsp:cNvSpPr/>
      </dsp:nvSpPr>
      <dsp:spPr>
        <a:xfrm>
          <a:off x="0" y="1407205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Notify State Police for request for issuance of Silver Alert</a:t>
          </a:r>
        </a:p>
      </dsp:txBody>
      <dsp:txXfrm>
        <a:off x="62808" y="1470013"/>
        <a:ext cx="4874508" cy="1161018"/>
      </dsp:txXfrm>
    </dsp:sp>
    <dsp:sp modelId="{EBF35081-9802-4814-9029-DCAB6C6D524E}">
      <dsp:nvSpPr>
        <dsp:cNvPr id="0" name=""/>
        <dsp:cNvSpPr/>
      </dsp:nvSpPr>
      <dsp:spPr>
        <a:xfrm>
          <a:off x="0" y="2760080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 State Police PIO will determine if the request meets criteria and a Silver Alert may or may not be approved.</a:t>
          </a:r>
        </a:p>
      </dsp:txBody>
      <dsp:txXfrm>
        <a:off x="62808" y="2822888"/>
        <a:ext cx="4874508" cy="1161018"/>
      </dsp:txXfrm>
    </dsp:sp>
    <dsp:sp modelId="{9979C039-B495-44BA-8C77-4BDEC3DB440A}">
      <dsp:nvSpPr>
        <dsp:cNvPr id="0" name=""/>
        <dsp:cNvSpPr/>
      </dsp:nvSpPr>
      <dsp:spPr>
        <a:xfrm>
          <a:off x="0" y="4112954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Silver Alerts are sent out region wide following existing protocol.</a:t>
          </a:r>
        </a:p>
      </dsp:txBody>
      <dsp:txXfrm>
        <a:off x="62808" y="4175762"/>
        <a:ext cx="4874508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1407326-90AB-478D-BF53-77DDF80824E2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8E57C6-697A-4D15-BFDB-7CA767D01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2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2D50DD-82FA-4AB8-909F-D1475622CE2E}" type="datetimeFigureOut">
              <a:rPr lang="en-US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5995F1-C5EE-4F53-ACFA-CC26D7217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2142B-1C14-4876-ABBA-DF3E8FCC2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FB86B-D6C9-4F70-A056-F9AA29DFB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23800-0261-4335-ACFC-3BFCE5D3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7DEBE-0DA7-4BB8-BFC8-7D088414E631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BAA33-9D18-4A50-A2A3-93F2F976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E5C98-FD51-48BB-89F7-BE6B0CBF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E509-1F8D-4167-A90B-19F2D1F7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50A9F-8AB8-4EF0-8188-93BB3CEFB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9AEE8-49D6-4411-B0F1-8ACC3535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76695-5D3E-489E-92F0-9B91B058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2DDC-500D-41B1-A45C-1A8C7FFD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5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84C8E-70D4-405E-981E-6F79694F9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B7E391-EA37-4CC4-B222-275667843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C023F-E3D5-4740-9C41-16DC8A6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1F706-CD1A-499C-98E0-63A44049E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A8C68-C85F-4D87-830D-FD456EC69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6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90552-CE68-4C4C-91F7-F9560ADD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C9FF-ACA3-4278-8F6E-3B95D875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4C0D7-7709-4D7D-8857-1707D4FD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C01AA-8CF7-4A31-96C2-7AA85D68CAC1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C653-F539-4D80-A2F1-AC1E2EDDA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010B-C048-416E-A91A-539AB510D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5A625-4A20-47DC-9858-FBA3DE5FA8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91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12216-3C4D-4E95-A681-5785703D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23158-1A59-4A19-BD69-B38A00985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E9D6E-E519-4396-AAFD-DE7B3563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30EF88-E6DA-4034-97DA-98278D94471B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592EB-5696-47E3-AA71-BE6524B3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EC5B-2FF7-48EE-9C1D-507AEA54F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0FF8C-764D-42C6-BA32-E87A55D3BE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3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9242-264F-4991-A6F8-F9D5B8D0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3C608-EB43-45B0-91D6-6A384D709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D7D40-ADB4-4603-B5EF-2E355BC2F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F7F5-65D7-472C-AE84-EAABFFF8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C4FD0-E55E-489E-8AE4-73511560FD58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6E06A-5ABB-4C71-A2EF-80F7EC98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B6AD6-4D26-4827-9BEE-E2BF87CF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70CBD-EBBA-471C-BA47-0305C265A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0FC9-B751-4F61-9A3E-1A66972A6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5A03-C1A7-4349-A18A-E2BB6196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639AB-C1BD-4CD2-B6CF-3FAAA4C2B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3937D-8EAF-4A82-9E70-1FAFF0DD6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88F33-2E5E-4D38-9EC1-3314420BC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1841E-B056-48F1-856F-DCA31696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E2CBA-294F-434F-A06B-90A5F1002824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E3607-E599-4C06-B720-73A12323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72A11-26E7-4723-A528-DEBDFA564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44A80-1129-4F29-A8A2-78ECCF523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CC85-1BEA-49AC-9D72-196AA558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3C770-16AD-4ADB-AD07-75D3A3989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DB2F9-54AE-41B3-B791-FCA412823BC3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E55B0-8855-49A7-978E-CA3D0B795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A097BE-EEFE-473B-B075-20037984B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1DF22-01D0-454B-9D29-8195C0269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9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F74B8-748C-4F69-993F-BBB527E1A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018F55-6C61-435E-8973-E2EBE142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3CE9A-24CD-4587-A01A-517C8A72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36C1-E641-4030-8578-37A8B115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A240F-4E15-40BB-B33F-01B0F494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5AE7B-2E76-4FE0-9EA0-8DAD6DF7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C0138-EF1A-482E-B80E-489800C3A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BCF1C-CC57-4894-A835-CD81F407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B02ED-DDB8-4B87-8A7B-1B2A6F759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2E71-DEF8-4972-8C0E-21A13DC6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112C2-F897-49EB-9E07-ED3D7E0A09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C0C8C-8ABB-4DF2-BC95-D23CE5707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9209C-CD24-4BB9-B2B5-CB1EE2CF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30325-3C07-4735-8944-2A648ED1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2AC5-84AC-4D6F-8EDC-1B5B47B3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6EEF7-C549-441E-A269-B9486F22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6830F-A2AC-43E5-B97C-C8C63C413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301A-0A44-4845-8215-54E40BD63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21255-1ECB-4E94-8FA8-FC1AA1B32375}" type="datetimeFigureOut">
              <a:rPr lang="en-US" smtClean="0"/>
              <a:pPr>
                <a:defRPr/>
              </a:pPr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95FD6-22DB-4475-8B54-3C070FBCC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4EC9-6B09-4326-9D81-2AB0BEEC2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26DB-2CE7-47C4-88A0-ECD73C95E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ps.missingperson@state.nm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F9938-5971-49E0-BA79-1612A63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 defTabSz="914400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Missing Persons, Brittany Alert, Silver Alert &amp; Amber Alert</a:t>
            </a: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25C1E-D60B-44BE-84CE-B0146EE32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343" y="4745317"/>
            <a:ext cx="3094704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defTabSz="914400">
              <a:spcBef>
                <a:spcPts val="1000"/>
              </a:spcBef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NMLEA Accreditation</a:t>
            </a: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NM240014 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 group of people in uniform&#10;&#10;Description automatically generated">
            <a:extLst>
              <a:ext uri="{FF2B5EF4-FFF2-40B4-BE49-F238E27FC236}">
                <a16:creationId xmlns:a16="http://schemas.microsoft.com/office/drawing/2014/main" id="{9378CEAB-0F17-A03E-CE3A-FB3D75937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57930"/>
            <a:ext cx="4206240" cy="40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2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Collect all available information to complete Missing Persons Clearinghouse report form MPCH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Treat areas of interest as potential crime scenes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Evaluate and determine if additional resources are needed i.e. supervisor, crime scene team, etc.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en-US" sz="2400" dirty="0"/>
              <a:t>Fax notify appropriate personal for entry of information into NCIC &amp; ensure MPCH form sent to NMDPS</a:t>
            </a:r>
          </a:p>
          <a:p>
            <a:pPr marL="514350" indent="-514350">
              <a:buFont typeface="+mj-lt"/>
              <a:buAutoNum type="arabicParenR" startAt="3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4654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502021"/>
            <a:ext cx="3719703" cy="1642969"/>
          </a:xfrm>
        </p:spPr>
        <p:txBody>
          <a:bodyPr anchor="b">
            <a:normAutofit/>
          </a:bodyPr>
          <a:lstStyle/>
          <a:p>
            <a:r>
              <a:rPr lang="en-US" sz="350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297" y="2418408"/>
            <a:ext cx="3719703" cy="3522569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arenR" startAt="7"/>
            </a:pPr>
            <a:r>
              <a:rPr lang="en-US" sz="1700"/>
              <a:t>Refer to Missing Persons </a:t>
            </a:r>
            <a:r>
              <a:rPr lang="en-US" sz="1700" b="1"/>
              <a:t>Investigative Checklist</a:t>
            </a:r>
            <a:r>
              <a:rPr lang="en-US" sz="1700"/>
              <a:t> to ensure pertinent criteria is met</a:t>
            </a:r>
          </a:p>
          <a:p>
            <a:pPr marL="514350" indent="-514350">
              <a:buFont typeface="+mj-lt"/>
              <a:buAutoNum type="arabicParenR" startAt="7"/>
            </a:pPr>
            <a:r>
              <a:rPr lang="en-US" sz="1700"/>
              <a:t>In the event it is determined that person is missing under suspicious circumstances or endangered, complete Endangered Person Advisory report form and send to DPS Clearinghouse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1700"/>
              <a:t>Consider age, health, mental or physical disability, environment/weather or with a dangerous person when determining “endangered”</a:t>
            </a:r>
          </a:p>
          <a:p>
            <a:pPr marL="514350" indent="-514350">
              <a:buFont typeface="+mj-lt"/>
              <a:buAutoNum type="arabicParenR" startAt="7"/>
            </a:pPr>
            <a:endParaRPr lang="en-US" sz="1700"/>
          </a:p>
          <a:p>
            <a:pPr marL="514350" indent="-514350">
              <a:buFont typeface="+mj-lt"/>
              <a:buAutoNum type="arabicParenR" startAt="7"/>
            </a:pPr>
            <a:endParaRPr lang="en-US" sz="1700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9517CA13-A4B2-0BF6-EA4C-20EA1406C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4331" y="1271738"/>
            <a:ext cx="3900767" cy="39007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9144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6400799"/>
            <a:ext cx="611504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7E7B1A-65F4-BCAC-B573-09F1B642B5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99989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03AD8C53-C8FA-DA9C-DF06-0EAA6A1B94F9}"/>
              </a:ext>
            </a:extLst>
          </p:cNvPr>
          <p:cNvSpPr txBox="1">
            <a:spLocks/>
          </p:cNvSpPr>
          <p:nvPr/>
        </p:nvSpPr>
        <p:spPr>
          <a:xfrm>
            <a:off x="381000" y="391958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 dirty="0">
                <a:solidFill>
                  <a:srgbClr val="FFFFFF"/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59684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514350" lvl="1" indent="-514350">
              <a:buFont typeface="+mj-lt"/>
              <a:buAutoNum type="arabicParenR" startAt="13"/>
            </a:pPr>
            <a:r>
              <a:rPr lang="en-US" sz="2400" dirty="0"/>
              <a:t>Upon receiving a report of a missing/runaway child, within 24 hours notify the State Registrar and submit a Birth Certificate Flag Request form to NM Vital records</a:t>
            </a:r>
          </a:p>
          <a:p>
            <a:pPr marL="514350" lvl="1" indent="-514350">
              <a:buFont typeface="+mj-lt"/>
              <a:buAutoNum type="arabicParenR" startAt="13"/>
            </a:pPr>
            <a:r>
              <a:rPr lang="en-US" sz="2400" dirty="0"/>
              <a:t>Provide Dental Record Release form to custodian or immediate family member to sign</a:t>
            </a:r>
          </a:p>
          <a:p>
            <a:pPr marL="514350" lvl="1" indent="-514350">
              <a:buFont typeface="+mj-lt"/>
              <a:buAutoNum type="arabicParenR" startAt="13"/>
            </a:pPr>
            <a:r>
              <a:rPr lang="en-US" sz="2400" dirty="0"/>
              <a:t>Maintain contact with family and keep them informed</a:t>
            </a:r>
          </a:p>
          <a:p>
            <a:pPr marL="514350" lvl="1" indent="-514350">
              <a:buFont typeface="+mj-lt"/>
              <a:buAutoNum type="arabicParenR" startAt="13"/>
            </a:pPr>
            <a:r>
              <a:rPr lang="en-US" sz="2400" dirty="0"/>
              <a:t>Update NCIC and MPCH with any new information ASAP within 48 hours</a:t>
            </a:r>
          </a:p>
          <a:p>
            <a:pPr marL="514350" lvl="1" indent="-514350">
              <a:buFont typeface="+mj-lt"/>
              <a:buAutoNum type="arabicParenR" startAt="13"/>
            </a:pPr>
            <a:endParaRPr lang="en-US" sz="24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EC4CB4-D8CE-3AD6-B91A-0A38D98AA904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E944B81-D0E2-B6FA-EE2B-CF658145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20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anchor="ctr">
            <a:normAutofit/>
          </a:bodyPr>
          <a:lstStyle/>
          <a:p>
            <a:pPr marL="514350" lvl="1" indent="-514350">
              <a:buFont typeface="+mj-lt"/>
              <a:buAutoNum type="arabicPeriod" startAt="2"/>
            </a:pPr>
            <a:r>
              <a:rPr lang="en-US" sz="2800" dirty="0"/>
              <a:t>Immediately after missing person is located, request entry cleared from NCIC, </a:t>
            </a:r>
          </a:p>
          <a:p>
            <a:pPr marL="914400" lvl="2" indent="-514350">
              <a:buFont typeface="Arial" panose="020B0604020202020204" pitchFamily="34" charset="0"/>
              <a:buChar char="•"/>
            </a:pPr>
            <a:r>
              <a:rPr lang="en-US" sz="2800" dirty="0"/>
              <a:t>remove birth certificate flag if applicable using Birth Certificate Flag Cancellation Request form</a:t>
            </a:r>
          </a:p>
          <a:p>
            <a:pPr marL="914400" lvl="2" indent="-514350">
              <a:buFont typeface="Arial" panose="020B0604020202020204" pitchFamily="34" charset="0"/>
              <a:buChar char="•"/>
            </a:pPr>
            <a:r>
              <a:rPr lang="en-US" sz="2800" dirty="0"/>
              <a:t>Follow up investigations to determine if other criminal activity contributed to the disappearance i.e., child abuse, etc.</a:t>
            </a:r>
          </a:p>
          <a:p>
            <a:pPr marL="0" lvl="2" indent="0">
              <a:buNone/>
            </a:pPr>
            <a:endParaRPr lang="en-US" sz="2800" dirty="0"/>
          </a:p>
          <a:p>
            <a:pPr marL="514350" lvl="1" indent="-514350">
              <a:buFont typeface="+mj-lt"/>
              <a:buAutoNum type="arabicParenR" startAt="9"/>
            </a:pPr>
            <a:endParaRPr lang="en-US" sz="17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4649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1CA1B0-CC63-D4AD-58F7-D2B38867D5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324" r="86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Procedures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E399FE-AFFD-E7AF-E0AD-51415936DA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514309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4751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5EA1DD-1B29-C46B-FD21-45041ADF4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738459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E096CDE-FF9D-FB97-41AF-B5797C45BBD5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53BAB16-A5CB-892B-9D59-A63A9B09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2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5538"/>
            <a:ext cx="3992787" cy="895062"/>
          </a:xfrm>
        </p:spPr>
        <p:txBody>
          <a:bodyPr anchor="b">
            <a:normAutofit/>
          </a:bodyPr>
          <a:lstStyle/>
          <a:p>
            <a:r>
              <a:rPr lang="en-US" sz="4000" b="1" i="1" dirty="0"/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616484" cy="4645577"/>
          </a:xfrm>
        </p:spPr>
        <p:txBody>
          <a:bodyPr anchor="t"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400" b="1" dirty="0"/>
              <a:t>Immediately </a:t>
            </a:r>
            <a:r>
              <a:rPr lang="en-US" sz="2400" dirty="0"/>
              <a:t>request entry of information into NCIC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Fill out Endangered Person Advisory Report form and forward to MPCH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Follow the procedures listed above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Contact State Police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State Police will determine if conditions are met and issue Endangered Person Advisory</a:t>
            </a:r>
          </a:p>
          <a:p>
            <a:pPr marL="914400" lvl="1" indent="-514350">
              <a:buFont typeface="+mj-lt"/>
              <a:buAutoNum type="arabicPeriod"/>
            </a:pPr>
            <a:endParaRPr lang="en-US" sz="1700" dirty="0"/>
          </a:p>
          <a:p>
            <a:pPr marL="914400" lvl="1" indent="-514350">
              <a:buFont typeface="+mj-lt"/>
              <a:buAutoNum type="arabicPeriod"/>
            </a:pPr>
            <a:endParaRPr lang="en-US" sz="1700" dirty="0"/>
          </a:p>
          <a:p>
            <a:pPr marL="514350" lvl="1" indent="-514350">
              <a:buFont typeface="+mj-lt"/>
              <a:buAutoNum type="arabicPeriod"/>
            </a:pPr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group of people in uniform&#10;&#10;Description automatically generated">
            <a:extLst>
              <a:ext uri="{FF2B5EF4-FFF2-40B4-BE49-F238E27FC236}">
                <a16:creationId xmlns:a16="http://schemas.microsoft.com/office/drawing/2014/main" id="{63D4D8A8-77EF-6356-91E6-C63379C76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44990"/>
            <a:ext cx="1686495" cy="16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2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D89075-583D-E794-8B01-586558BAB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06182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EA830297-B4A4-7E6E-E1C7-EAE4B66AE22D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9DFD6B-BDAA-57A4-CB88-13419BB8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3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" y="1067335"/>
            <a:ext cx="2895600" cy="955915"/>
          </a:xfrm>
        </p:spPr>
        <p:txBody>
          <a:bodyPr anchor="b">
            <a:no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Procedures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09EFE-294A-B6C9-771B-D906344B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35995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55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586855"/>
            <a:ext cx="2598666" cy="1699145"/>
          </a:xfrm>
        </p:spPr>
        <p:txBody>
          <a:bodyPr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762000"/>
            <a:ext cx="5105400" cy="5105400"/>
          </a:xfrm>
          <a:solidFill>
            <a:schemeClr val="accent1">
              <a:alpha val="15000"/>
            </a:schemeClr>
          </a:solidFill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the functions of the NM Missing Persons Clearinghouse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the procedures for conducting a basic missing persons investigation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the procedures for notifying appropriate organizations of a missing person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procedures for filing Amber Alert, Brittany Alert, Silver Alert and Endangered Persons Advisory.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Identify proper forms to fill out for each missing persons category</a:t>
            </a:r>
          </a:p>
        </p:txBody>
      </p:sp>
    </p:spTree>
    <p:extLst>
      <p:ext uri="{BB962C8B-B14F-4D97-AF65-F5344CB8AC3E}">
        <p14:creationId xmlns:p14="http://schemas.microsoft.com/office/powerpoint/2010/main" val="37320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" y="1067335"/>
            <a:ext cx="2895600" cy="955915"/>
          </a:xfrm>
        </p:spPr>
        <p:txBody>
          <a:bodyPr anchor="b">
            <a:noAutofit/>
          </a:bodyPr>
          <a:lstStyle/>
          <a:p>
            <a:pPr algn="r"/>
            <a:endParaRPr lang="en-US" sz="44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9309EFE-294A-B6C9-771B-D906344BE9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94578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049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EF8344-4E13-49AB-333C-0A701D00A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257565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86A2681-ED09-3EAA-5BFD-F1FA68DB1356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8B03EA-5C3B-CD94-871F-848FF569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3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32388D-4F20-8DA1-8CCA-04C99AAEBF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6081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48C08480-2964-4562-EBAC-82D9C174AB8A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A6C25A-6ACD-1634-8711-C373F3CE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05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6000" t="38000" r="-13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486" y="2286000"/>
            <a:ext cx="7293023" cy="2861315"/>
          </a:xfrm>
          <a:solidFill>
            <a:schemeClr val="accent1">
              <a:lumMod val="20000"/>
              <a:lumOff val="80000"/>
              <a:alpha val="20000"/>
            </a:schemeClr>
          </a:solidFill>
        </p:spPr>
        <p:txBody>
          <a:bodyPr anchor="ctr">
            <a:normAutofit fontScale="92500" lnSpcReduction="20000"/>
          </a:bodyPr>
          <a:lstStyle/>
          <a:p>
            <a:pPr marL="400050" lvl="1" indent="0">
              <a:buNone/>
            </a:pPr>
            <a:r>
              <a:rPr lang="en-US" sz="2800" b="1" dirty="0"/>
              <a:t>Silver Alert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Missing person whose whereabouts are unknown to the custodian or immediate family member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Age 50 or older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Clear indication that person has irreversible deterioration of intellectual faculties (Alzheimer’s, dementia, other degenerative brain disorder or brain injury)</a:t>
            </a:r>
          </a:p>
          <a:p>
            <a:pPr marL="514350" lvl="1" indent="-514350">
              <a:buFont typeface="+mj-lt"/>
              <a:buAutoNum type="arabicParenR" startAt="9"/>
            </a:pPr>
            <a:endParaRPr lang="en-US" sz="17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  <a:p>
            <a:pPr marL="514350" indent="-514350">
              <a:buFont typeface="+mj-lt"/>
              <a:buAutoNum type="arabicParenR" startAt="7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3265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3000" t="60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E24F7B-435E-374C-B2F4-40865B757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712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100C0A6-0C55-440C-F398-88472408EFF4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71701C-B301-64BE-7EBE-6D7D2555A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2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5000" t="54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A49786-C967-3256-8BED-B65164E01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107932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62E34EA0-ED42-3577-0F9C-487723AE2A5C}"/>
              </a:ext>
            </a:extLst>
          </p:cNvPr>
          <p:cNvSpPr txBox="1">
            <a:spLocks/>
          </p:cNvSpPr>
          <p:nvPr/>
        </p:nvSpPr>
        <p:spPr>
          <a:xfrm>
            <a:off x="-17" y="1067335"/>
            <a:ext cx="2895600" cy="9559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b="1">
                <a:solidFill>
                  <a:srgbClr val="FFFFFF"/>
                </a:solidFill>
              </a:rPr>
              <a:t>Procedures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CD6505-F4D8-1DCA-2AC8-141EF167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44D337-4D9F-40A8-BA84-C0BFA7A8A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478D1D-B50E-41C8-8A55-36A53D449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3057523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1263620" y="1908550"/>
            <a:ext cx="6622259" cy="39862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6042" lvl="1" defTabSz="768096">
              <a:spcAft>
                <a:spcPts val="600"/>
              </a:spcAft>
            </a:pPr>
            <a:endParaRPr lang="en-US" sz="268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2054" lvl="1" indent="-432054" defTabSz="768096">
              <a:spcAft>
                <a:spcPts val="600"/>
              </a:spcAft>
              <a:buFont typeface="+mj-lt"/>
              <a:buAutoNum type="arabicParenR" startAt="9"/>
            </a:pPr>
            <a:endParaRPr lang="en-US" sz="268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2054" indent="-432054" defTabSz="768096">
              <a:spcAft>
                <a:spcPts val="600"/>
              </a:spcAft>
              <a:buFont typeface="+mj-lt"/>
              <a:buAutoNum type="arabicParenR" startAt="7"/>
            </a:pPr>
            <a:endParaRPr lang="en-US" sz="302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arenR" startAt="7"/>
            </a:pPr>
            <a:endParaRPr lang="en-US" sz="36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8761" y="1144675"/>
            <a:ext cx="4564858" cy="3986213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Wingdings 3" charset="2"/>
              <a:buChar char="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Wingdings 3" charset="2"/>
              <a:buChar char="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Wingdings 3" charset="2"/>
              <a:buChar char="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Wingdings 3" charset="2"/>
              <a:buChar char="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Font typeface="Wingdings 3" charset="2"/>
              <a:buChar char="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042" lvl="1" indent="0" defTabSz="384048">
              <a:spcBef>
                <a:spcPts val="840"/>
              </a:spcBef>
              <a:buNone/>
            </a:pPr>
            <a:r>
              <a:rPr lang="en-US" sz="2688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Brittany Alerts</a:t>
            </a:r>
          </a:p>
          <a:p>
            <a:pPr marL="720090" lvl="1" indent="-384048" defTabSz="384048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Missing person whose whereabouts are unknown</a:t>
            </a:r>
          </a:p>
          <a:p>
            <a:pPr marL="720090" lvl="1" indent="-384048" defTabSz="384048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indication of developmental disability</a:t>
            </a:r>
          </a:p>
          <a:p>
            <a:pPr marL="720090" lvl="1" indent="-384048" defTabSz="384048">
              <a:spcBef>
                <a:spcPts val="840"/>
              </a:spcBef>
              <a:buFont typeface="Arial" panose="020B0604020202020204" pitchFamily="34" charset="0"/>
              <a:buChar char="•"/>
            </a:pPr>
            <a:r>
              <a:rPr lang="en-US" sz="2688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Person’s health or safety at risk</a:t>
            </a:r>
          </a:p>
          <a:p>
            <a:pPr marL="336042" lvl="1" indent="0" defTabSz="384048">
              <a:spcBef>
                <a:spcPts val="840"/>
              </a:spcBef>
              <a:buNone/>
            </a:pPr>
            <a:endParaRPr lang="en-US" sz="268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2054" lvl="1" indent="-432054" defTabSz="384048">
              <a:spcBef>
                <a:spcPts val="840"/>
              </a:spcBef>
              <a:buFont typeface="+mj-lt"/>
              <a:buAutoNum type="arabicParenR" startAt="9"/>
            </a:pPr>
            <a:endParaRPr lang="en-US" sz="2688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32054" indent="-432054" defTabSz="384048">
              <a:spcBef>
                <a:spcPts val="840"/>
              </a:spcBef>
              <a:buFont typeface="+mj-lt"/>
              <a:buAutoNum type="arabicParenR" startAt="7"/>
            </a:pPr>
            <a:endParaRPr lang="en-US" sz="302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14350" indent="-514350" fontAlgn="auto">
              <a:buFont typeface="+mj-lt"/>
              <a:buAutoNum type="arabicParenR" startAt="7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296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9283"/>
            <a:ext cx="9143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54000">
                <a:schemeClr val="accent1">
                  <a:lumMod val="5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2457" y="5269283"/>
            <a:ext cx="9156457" cy="1590742"/>
          </a:xfrm>
          <a:prstGeom prst="rect">
            <a:avLst/>
          </a:prstGeom>
          <a:gradFill>
            <a:gsLst>
              <a:gs pos="18000">
                <a:schemeClr val="accent1">
                  <a:lumMod val="75000"/>
                  <a:alpha val="0"/>
                </a:schemeClr>
              </a:gs>
              <a:gs pos="100000">
                <a:schemeClr val="accent1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74020" y="5267258"/>
            <a:ext cx="3069980" cy="1590742"/>
          </a:xfrm>
          <a:prstGeom prst="rect">
            <a:avLst/>
          </a:prstGeom>
          <a:gradFill>
            <a:gsLst>
              <a:gs pos="23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01" y="5267258"/>
            <a:ext cx="9149001" cy="1131515"/>
          </a:xfrm>
          <a:prstGeom prst="rect">
            <a:avLst/>
          </a:prstGeom>
          <a:gradFill>
            <a:gsLst>
              <a:gs pos="18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5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FA1AAC-C1ED-4F77-BFA4-BE80FC0A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455" y="5278400"/>
            <a:ext cx="5802694" cy="1590741"/>
          </a:xfrm>
          <a:prstGeom prst="rect">
            <a:avLst/>
          </a:prstGeom>
          <a:gradFill>
            <a:gsLst>
              <a:gs pos="5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41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6" y="5480911"/>
            <a:ext cx="7240557" cy="98247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762000"/>
            <a:ext cx="7900714" cy="4783522"/>
          </a:xfrm>
        </p:spPr>
        <p:txBody>
          <a:bodyPr anchor="ctr"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sz="2400" b="1" dirty="0"/>
              <a:t>Immediately </a:t>
            </a:r>
            <a:r>
              <a:rPr lang="en-US" sz="2400" dirty="0"/>
              <a:t>request entry of information into NCIC and MPCH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Notify State Police for request for issuance of Brittany Alert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The State Police PIO will determine if the request meets criteria and a Brittany Alert may or may not be approved.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Brittany Alerts are sent out region wide following existing protocol.</a:t>
            </a:r>
          </a:p>
          <a:p>
            <a:pPr marL="914400" lvl="1" indent="-514350">
              <a:buFont typeface="+mj-lt"/>
              <a:buAutoNum type="arabicPeriod"/>
            </a:pPr>
            <a:endParaRPr lang="en-US" sz="1700" dirty="0"/>
          </a:p>
          <a:p>
            <a:pPr marL="914400" lvl="1" indent="-514350">
              <a:buFont typeface="+mj-lt"/>
              <a:buAutoNum type="arabicPeriod"/>
            </a:pPr>
            <a:endParaRPr lang="en-US" sz="1700" dirty="0"/>
          </a:p>
          <a:p>
            <a:pPr marL="514350" lvl="1" indent="-514350">
              <a:buFont typeface="+mj-lt"/>
              <a:buAutoNum type="arabicPeriod"/>
            </a:pPr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  <a:p>
            <a:pPr marL="514350" indent="-514350"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38350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Procedures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4AFE4D-8A8B-9573-29C2-F6EB618C0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306745"/>
              </p:ext>
            </p:extLst>
          </p:nvPr>
        </p:nvGraphicFramePr>
        <p:xfrm>
          <a:off x="836676" y="2269730"/>
          <a:ext cx="7626096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2176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sz="3500"/>
              <a:t>Unidentified Bodies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8B6A11-88AF-9EAD-BC4A-D5AAC3E09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101576"/>
              </p:ext>
            </p:extLst>
          </p:nvPr>
        </p:nvGraphicFramePr>
        <p:xfrm>
          <a:off x="836676" y="2269730"/>
          <a:ext cx="7626096" cy="399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01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NM Statutes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837514" cy="3505200"/>
          </a:xfrm>
          <a:solidFill>
            <a:schemeClr val="accent1">
              <a:alpha val="15000"/>
            </a:schemeClr>
          </a:solidFill>
        </p:spPr>
        <p:txBody>
          <a:bodyPr anchor="ctr">
            <a:noAutofit/>
          </a:bodyPr>
          <a:lstStyle/>
          <a:p>
            <a:r>
              <a:rPr lang="en-US" sz="2800" dirty="0"/>
              <a:t>The Missing Persons Information and Reporting Act: </a:t>
            </a:r>
          </a:p>
          <a:p>
            <a:pPr lvl="1"/>
            <a:r>
              <a:rPr lang="en-US" sz="2800" dirty="0"/>
              <a:t>29-15-1 through 29-15-12</a:t>
            </a:r>
          </a:p>
          <a:p>
            <a:pPr lvl="1"/>
            <a:r>
              <a:rPr lang="en-US" sz="2800" dirty="0"/>
              <a:t>Missing persons, Children, Endangered Brittany, Silver Alerts/Advisory</a:t>
            </a:r>
          </a:p>
          <a:p>
            <a:pPr lvl="1"/>
            <a:r>
              <a:rPr lang="en-US" sz="2800" dirty="0"/>
              <a:t>Clearinghouse function</a:t>
            </a:r>
          </a:p>
          <a:p>
            <a:pPr marL="290513" lvl="1"/>
            <a:r>
              <a:rPr lang="en-US" sz="2800" dirty="0"/>
              <a:t>AMBER	Alert Law: </a:t>
            </a:r>
          </a:p>
          <a:p>
            <a:pPr marL="690563" lvl="2"/>
            <a:r>
              <a:rPr lang="en-US" sz="2800" dirty="0"/>
              <a:t>29-15A-1 through 29-15A-5</a:t>
            </a:r>
          </a:p>
        </p:txBody>
      </p:sp>
    </p:spTree>
    <p:extLst>
      <p:ext uri="{BB962C8B-B14F-4D97-AF65-F5344CB8AC3E}">
        <p14:creationId xmlns:p14="http://schemas.microsoft.com/office/powerpoint/2010/main" val="1159063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MPCH Forms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399478"/>
            <a:ext cx="4098650" cy="54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6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800" b="1" dirty="0">
                <a:solidFill>
                  <a:srgbClr val="FFFFFF"/>
                </a:solidFill>
              </a:rPr>
              <a:t>Important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153" y="649480"/>
            <a:ext cx="4882647" cy="5546047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NM Missing Person’s Clearinghouse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1-800-457-3463/505-827-9026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Fax: 505-827-3399</a:t>
            </a:r>
          </a:p>
          <a:p>
            <a:pPr marL="3429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Email: </a:t>
            </a:r>
            <a:r>
              <a:rPr lang="en-US" sz="2400" dirty="0">
                <a:hlinkClick r:id="rId2"/>
              </a:rPr>
              <a:t>dps.missingperson@state.nm.us</a:t>
            </a:r>
            <a:endParaRPr lang="en-US" sz="2400" dirty="0"/>
          </a:p>
          <a:p>
            <a:pPr marL="342900" lvl="1" indent="0">
              <a:buNone/>
            </a:pPr>
            <a:endParaRPr lang="en-US" sz="2000" dirty="0"/>
          </a:p>
          <a:p>
            <a:pPr marL="290513" lvl="1">
              <a:buFont typeface="Arial" panose="020B0604020202020204" pitchFamily="34" charset="0"/>
              <a:buChar char="•"/>
            </a:pPr>
            <a:r>
              <a:rPr lang="en-US" sz="2400" dirty="0"/>
              <a:t>FBI Duty Agent : 505-889-1300</a:t>
            </a:r>
          </a:p>
          <a:p>
            <a:pPr marL="119063" lvl="1" indent="0">
              <a:buNone/>
            </a:pPr>
            <a:endParaRPr lang="en-US" sz="2000" dirty="0"/>
          </a:p>
          <a:p>
            <a:pPr marL="290513" lvl="1">
              <a:buFont typeface="Arial" panose="020B0604020202020204" pitchFamily="34" charset="0"/>
              <a:buChar char="•"/>
            </a:pPr>
            <a:r>
              <a:rPr lang="en-US" sz="2400" dirty="0"/>
              <a:t>NM Vital Records/State Registrar</a:t>
            </a:r>
          </a:p>
          <a:p>
            <a:pPr marL="690563" lvl="2">
              <a:buFont typeface="Arial" panose="020B0604020202020204" pitchFamily="34" charset="0"/>
              <a:buChar char="•"/>
            </a:pPr>
            <a:r>
              <a:rPr lang="en-US" sz="2400" dirty="0"/>
              <a:t>1-866-534-0051/505-827-0121</a:t>
            </a:r>
          </a:p>
          <a:p>
            <a:pPr marL="690563" lvl="2">
              <a:buFont typeface="Arial" panose="020B0604020202020204" pitchFamily="34" charset="0"/>
              <a:buChar char="•"/>
            </a:pPr>
            <a:r>
              <a:rPr lang="en-US" sz="2400" dirty="0"/>
              <a:t>Fax: 505-827-1751</a:t>
            </a:r>
          </a:p>
          <a:p>
            <a:pPr marL="290513" lvl="1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8724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rtlCol="0" anchor="b">
            <a:normAutofit/>
          </a:bodyPr>
          <a:lstStyle/>
          <a:p>
            <a:pPr algn="r">
              <a:defRPr/>
            </a:pPr>
            <a:r>
              <a:rPr lang="en-US" sz="3500">
                <a:solidFill>
                  <a:srgbClr val="FFFFFF"/>
                </a:solidFill>
              </a:rPr>
              <a:t>29-15-7 NMSA Missing Persons –</a:t>
            </a:r>
            <a:br>
              <a:rPr lang="en-US" sz="3500">
                <a:solidFill>
                  <a:srgbClr val="FFFFFF"/>
                </a:solidFill>
              </a:rPr>
            </a:br>
            <a:r>
              <a:rPr lang="en-US" sz="3500">
                <a:solidFill>
                  <a:srgbClr val="FFFFFF"/>
                </a:solidFill>
              </a:rPr>
              <a:t>Law Enforcement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602" y="649480"/>
            <a:ext cx="4594998" cy="5546047"/>
          </a:xfrm>
          <a:solidFill>
            <a:schemeClr val="accent1">
              <a:alpha val="15000"/>
            </a:schemeClr>
          </a:solidFill>
        </p:spPr>
        <p:txBody>
          <a:bodyPr anchor="ctr">
            <a:normAutofit/>
          </a:bodyPr>
          <a:lstStyle/>
          <a:p>
            <a:pPr eaLnBrk="1" hangingPunct="1">
              <a:buClr>
                <a:srgbClr val="7030A0"/>
              </a:buClr>
            </a:pPr>
            <a:r>
              <a:rPr lang="en-US" sz="2400" dirty="0"/>
              <a:t>Law Enforcement SHALL accept without delay/exception a report of missing person</a:t>
            </a:r>
          </a:p>
          <a:p>
            <a:pPr eaLnBrk="1" hangingPunct="1">
              <a:buClr>
                <a:srgbClr val="7030A0"/>
              </a:buClr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Shall, within two hours start an investigation (This begins the time we receive the initial call from dispatch)</a:t>
            </a:r>
          </a:p>
          <a:p>
            <a:pPr eaLnBrk="1" hangingPunct="1">
              <a:buClr>
                <a:srgbClr val="7030A0"/>
              </a:buClr>
            </a:pPr>
            <a:r>
              <a:rPr lang="en-US" sz="2400" dirty="0"/>
              <a:t>Provide all info to the clearinghouse</a:t>
            </a:r>
          </a:p>
          <a:p>
            <a:pPr eaLnBrk="1" hangingPunct="1">
              <a:buClr>
                <a:srgbClr val="7030A0"/>
              </a:buClr>
            </a:pPr>
            <a:r>
              <a:rPr lang="en-US" sz="2400" dirty="0"/>
              <a:t>Enter name of the missing into clearinghouse/NCIC</a:t>
            </a:r>
          </a:p>
          <a:p>
            <a:pPr eaLnBrk="1" hangingPunct="1">
              <a:buClr>
                <a:srgbClr val="7030A0"/>
              </a:buClr>
            </a:pPr>
            <a:r>
              <a:rPr lang="en-US" sz="2400" dirty="0"/>
              <a:t>Determine if the person is endangered &amp; notify DPS</a:t>
            </a:r>
          </a:p>
          <a:p>
            <a:pPr marL="0" indent="0" eaLnBrk="1" hangingPunct="1">
              <a:buClr>
                <a:srgbClr val="7030A0"/>
              </a:buClr>
              <a:buNone/>
            </a:pPr>
            <a:endParaRPr lang="en-US" sz="17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287" y="499397"/>
            <a:ext cx="4447066" cy="1640180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en-US" sz="3000" b="1" dirty="0"/>
              <a:t>29-15-7 NMSA Missing Persons –Law Enforcement Requirement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287" y="2423821"/>
            <a:ext cx="4447067" cy="3062579"/>
          </a:xfrm>
          <a:solidFill>
            <a:schemeClr val="accent1">
              <a:alpha val="15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Obtain follow-up information as soon as possible &amp; enter pertinent info into NCIC</a:t>
            </a:r>
          </a:p>
          <a:p>
            <a:pPr eaLnBrk="1" hangingPunct="1"/>
            <a:r>
              <a:rPr lang="en-US" sz="2400" dirty="0"/>
              <a:t>Enter detailed information regarding unidentified remains into NCIC</a:t>
            </a:r>
          </a:p>
          <a:p>
            <a:pPr eaLnBrk="1" hangingPunct="1"/>
            <a:r>
              <a:rPr lang="en-US" sz="2400" dirty="0"/>
              <a:t>Clearinghouse may already have the info</a:t>
            </a:r>
          </a:p>
          <a:p>
            <a:pPr lvl="1" eaLnBrk="1" hangingPunct="1"/>
            <a:endParaRPr lang="en-US" sz="1700" dirty="0"/>
          </a:p>
        </p:txBody>
      </p:sp>
      <p:pic>
        <p:nvPicPr>
          <p:cNvPr id="4" name="Picture 3" descr="A group of people in uniform&#10;&#10;Description automatically generated">
            <a:extLst>
              <a:ext uri="{FF2B5EF4-FFF2-40B4-BE49-F238E27FC236}">
                <a16:creationId xmlns:a16="http://schemas.microsoft.com/office/drawing/2014/main" id="{98118E39-8BAD-8355-DF4E-D1063D9DC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29" y="1999709"/>
            <a:ext cx="2823882" cy="2751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6" name="Rectangle 6165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8" name="Group 6167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0" cy="2561771"/>
            <a:chOff x="0" y="0"/>
            <a:chExt cx="12192000" cy="2561771"/>
          </a:xfrm>
        </p:grpSpPr>
        <p:sp>
          <p:nvSpPr>
            <p:cNvPr id="6169" name="Freeform: Shape 6168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0" name="Freeform: Shape 6169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84686" y="1040400"/>
            <a:ext cx="5899545" cy="707886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en-US" sz="4400" b="1" dirty="0"/>
              <a:t>29-15-3 NMSA </a:t>
            </a:r>
            <a:br>
              <a:rPr lang="en-US" sz="4400" b="1" dirty="0"/>
            </a:br>
            <a:r>
              <a:rPr lang="en-US" sz="4400" b="1" dirty="0"/>
              <a:t>“The Clearinghouse</a:t>
            </a:r>
            <a:r>
              <a:rPr lang="en-US" sz="2200" dirty="0"/>
              <a:t>”</a:t>
            </a:r>
          </a:p>
        </p:txBody>
      </p:sp>
      <p:grpSp>
        <p:nvGrpSpPr>
          <p:cNvPr id="6172" name="Group 6171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9144000" cy="757168"/>
            <a:chOff x="0" y="2959818"/>
            <a:chExt cx="12192000" cy="757168"/>
          </a:xfrm>
        </p:grpSpPr>
        <p:sp>
          <p:nvSpPr>
            <p:cNvPr id="6173" name="Freeform: Shape 6172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74" name="Freeform: Shape 6173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227" y="2971800"/>
            <a:ext cx="5899546" cy="2937969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Central repository of information regarding missing persons</a:t>
            </a:r>
          </a:p>
          <a:p>
            <a:pPr eaLnBrk="1" hangingPunct="1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Created and maintained by DPS</a:t>
            </a:r>
          </a:p>
          <a:p>
            <a:pPr lvl="1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DPS Law Enforcement Records Bureau</a:t>
            </a:r>
          </a:p>
          <a:p>
            <a:pPr marL="401638" lvl="1" indent="-401638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Collect, process, maintain &amp; disseminate records on missing persons</a:t>
            </a:r>
          </a:p>
          <a:p>
            <a:pPr marL="401638" lvl="1" indent="-401638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Compile stats on missing persons </a:t>
            </a:r>
          </a:p>
          <a:p>
            <a:pPr marL="401638" lvl="1" indent="-401638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Provide training on missing persons</a:t>
            </a:r>
          </a:p>
          <a:p>
            <a:pPr marL="401638" lvl="1" indent="-401638"/>
            <a:r>
              <a:rPr lang="en-US" sz="2400" b="1" dirty="0">
                <a:solidFill>
                  <a:schemeClr val="tx1">
                    <a:alpha val="80000"/>
                  </a:schemeClr>
                </a:solidFill>
              </a:rPr>
              <a:t>Connected to NCIC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4" name="Rectangle 719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6" name="Rectangle 719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8" name="Rectangle 719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0" name="Rectangle 719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2" name="Rectangle 720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Each agency should have their own procedures for conducting a missing persons investigation.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Recommended procedures: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Telecommunications personnel who receive incoming reports concerning missing/endangered persons shall immediately, or as soon as practical: </a:t>
            </a:r>
          </a:p>
          <a:p>
            <a:pPr marL="969963" lvl="1" indent="0">
              <a:buNone/>
            </a:pPr>
            <a:r>
              <a:rPr lang="en-US" sz="2400" dirty="0"/>
              <a:t>a. Contact an officer/supervisor or criminal agent/supervisor to inform them of the incident. </a:t>
            </a:r>
          </a:p>
          <a:p>
            <a:endParaRPr lang="en-US" sz="17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8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8" name="Rectangle 7187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9" name="Rectangle 718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Rectangle 719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2318197"/>
            <a:ext cx="7293023" cy="3683358"/>
          </a:xfrm>
        </p:spPr>
        <p:txBody>
          <a:bodyPr rtlCol="0" anchor="ctr">
            <a:normAutofit/>
          </a:bodyPr>
          <a:lstStyle/>
          <a:p>
            <a:pPr lvl="1"/>
            <a:r>
              <a:rPr lang="en-US" sz="2800" dirty="0"/>
              <a:t>b. Obtain sufficient information from the reporting party to broadcast a “Be on the Lookout” (BOLO) alerting other officers about the circumstances of the adult/child disappearance. </a:t>
            </a:r>
          </a:p>
          <a:p>
            <a:endParaRPr lang="en-US" sz="17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D843E-9403-A0F5-B95E-76EB055B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7412"/>
            <a:ext cx="2895600" cy="955915"/>
          </a:xfrm>
        </p:spPr>
        <p:txBody>
          <a:bodyPr anchor="b">
            <a:no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763765370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01" y="3418860"/>
            <a:ext cx="2539899" cy="762000"/>
          </a:xfrm>
        </p:spPr>
        <p:txBody>
          <a:bodyPr anchor="b">
            <a:no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</a:rPr>
              <a:t>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/>
              <a:t>Law enforcement personnel: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2400" dirty="0"/>
              <a:t>Immediately begin an investigation</a:t>
            </a:r>
          </a:p>
          <a:p>
            <a:pPr marL="1314450" lvl="2" indent="-514350">
              <a:buFont typeface="+mj-lt"/>
              <a:buAutoNum type="arabicParenR"/>
            </a:pPr>
            <a:r>
              <a:rPr lang="en-US" sz="2400" dirty="0"/>
              <a:t>Obtain identification, clothing description, last known location, distinguishing marks other pertinent information and report for BOLO</a:t>
            </a:r>
          </a:p>
          <a:p>
            <a:pPr marL="1314450" lvl="2" indent="-514350">
              <a:buFont typeface="+mj-lt"/>
              <a:buAutoNum type="arabicParenR"/>
            </a:pPr>
            <a:r>
              <a:rPr lang="en-US" sz="2400" dirty="0"/>
              <a:t>Provide summary of circumstances to </a:t>
            </a:r>
          </a:p>
          <a:p>
            <a:pPr marL="1771650" lvl="3" indent="-514350">
              <a:buFont typeface="Arial" panose="020B0604020202020204" pitchFamily="34" charset="0"/>
              <a:buChar char="•"/>
            </a:pPr>
            <a:r>
              <a:rPr lang="en-US" sz="2400" dirty="0"/>
              <a:t>Intra-agency</a:t>
            </a:r>
          </a:p>
          <a:p>
            <a:pPr marL="1771650" lvl="3" indent="-514350">
              <a:buFont typeface="Arial" panose="020B0604020202020204" pitchFamily="34" charset="0"/>
              <a:buChar char="•"/>
            </a:pPr>
            <a:r>
              <a:rPr lang="en-US" sz="2400" dirty="0"/>
              <a:t>Inter-agency</a:t>
            </a:r>
          </a:p>
          <a:p>
            <a:pPr marL="1771650" lvl="3" indent="-514350">
              <a:buFont typeface="Arial" panose="020B0604020202020204" pitchFamily="34" charset="0"/>
              <a:buChar char="•"/>
            </a:pPr>
            <a:r>
              <a:rPr lang="en-US" sz="2400" dirty="0"/>
              <a:t>FBI Duty Agent – (505) 889-1300</a:t>
            </a:r>
          </a:p>
        </p:txBody>
      </p:sp>
    </p:spTree>
    <p:extLst>
      <p:ext uri="{BB962C8B-B14F-4D97-AF65-F5344CB8AC3E}">
        <p14:creationId xmlns:p14="http://schemas.microsoft.com/office/powerpoint/2010/main" val="364880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04aa6bf4-d436-426f-bfa4-04b7a70e60ff}" enabled="0" method="" siteId="{04aa6bf4-d436-426f-bfa4-04b7a70e60f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18446</TotalTime>
  <Words>1250</Words>
  <Application>Microsoft Office PowerPoint</Application>
  <PresentationFormat>On-screen Show (4:3)</PresentationFormat>
  <Paragraphs>169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Missing Persons, Brittany Alert, Silver Alert &amp; Amber Alert</vt:lpstr>
      <vt:lpstr>Objectives</vt:lpstr>
      <vt:lpstr>NM Statutes</vt:lpstr>
      <vt:lpstr>29-15-7 NMSA Missing Persons – Law Enforcement Requirement </vt:lpstr>
      <vt:lpstr>29-15-7 NMSA Missing Persons –Law Enforcement Requirement </vt:lpstr>
      <vt:lpstr>29-15-3 NMSA  “The Clearinghouse”</vt:lpstr>
      <vt:lpstr>Procedures</vt:lpstr>
      <vt:lpstr>Procedures</vt:lpstr>
      <vt:lpstr>Procedures</vt:lpstr>
      <vt:lpstr>Procedures</vt:lpstr>
      <vt:lpstr>Procedures</vt:lpstr>
      <vt:lpstr>PowerPoint Presentation</vt:lpstr>
      <vt:lpstr>PowerPoint Presentation</vt:lpstr>
      <vt:lpstr>Procedures</vt:lpstr>
      <vt:lpstr>Procedures</vt:lpstr>
      <vt:lpstr>PowerPoint Presentation</vt:lpstr>
      <vt:lpstr>Procedures</vt:lpstr>
      <vt:lpstr>PowerPoint Presentation</vt:lpstr>
      <vt:lpstr>Procedures</vt:lpstr>
      <vt:lpstr>PowerPoint Presentation</vt:lpstr>
      <vt:lpstr>PowerPoint Presentation</vt:lpstr>
      <vt:lpstr>PowerPoint Presentation</vt:lpstr>
      <vt:lpstr>Procedures</vt:lpstr>
      <vt:lpstr>PowerPoint Presentation</vt:lpstr>
      <vt:lpstr>PowerPoint Presentation</vt:lpstr>
      <vt:lpstr>PowerPoint Presentation</vt:lpstr>
      <vt:lpstr>Procedures</vt:lpstr>
      <vt:lpstr>Procedures</vt:lpstr>
      <vt:lpstr>Unidentified Bodies</vt:lpstr>
      <vt:lpstr>Review MPCH Forms </vt:lpstr>
      <vt:lpstr>Important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Persons and Amber Alert</dc:title>
  <dc:creator>rshilling</dc:creator>
  <cp:lastModifiedBy>Reed, Cassandra, DPS</cp:lastModifiedBy>
  <cp:revision>110</cp:revision>
  <dcterms:created xsi:type="dcterms:W3CDTF">2010-08-04T15:19:32Z</dcterms:created>
  <dcterms:modified xsi:type="dcterms:W3CDTF">2024-01-10T16:34:15Z</dcterms:modified>
</cp:coreProperties>
</file>